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37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slides/slide6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11.xml" ContentType="application/vnd.openxmlformats-officedocument.presentationml.slide+xml"/>
  <Override PartName="/ppt/slides/slide42.xml" ContentType="application/vnd.openxmlformats-officedocument.presentationml.slide+xml"/>
  <Override PartName="/ppt/slides/slide40.xml" ContentType="application/vnd.openxmlformats-officedocument.presentationml.slide+xml"/>
  <Override PartName="/ppt/slides/slide1.xml" ContentType="application/vnd.openxmlformats-officedocument.presentationml.slide+xml"/>
  <Override PartName="/ppt/slides/slide44.xml" ContentType="application/vnd.openxmlformats-officedocument.presentationml.slide+xml"/>
  <Override PartName="/ppt/slides/slide46.xml" ContentType="application/vnd.openxmlformats-officedocument.presentationml.slide+xml"/>
  <Override PartName="/ppt/slides/slide3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4.xml" ContentType="application/vnd.openxmlformats-officedocument.presentationml.slide+xml"/>
  <Override PartName="/ppt/slides/slide28.xml" ContentType="application/vnd.openxmlformats-officedocument.presentationml.slide+xml"/>
  <Override PartName="/ppt/slides/slide14.xml" ContentType="application/vnd.openxmlformats-officedocument.presentationml.slide+xml"/>
  <Override PartName="/ppt/slides/slide52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48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51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3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34.xml" Type="http://schemas.openxmlformats.org/officeDocument/2006/relationships/slide" Id="rId39"/><Relationship Target="slides/slide33.xml" Type="http://schemas.openxmlformats.org/officeDocument/2006/relationships/slide" Id="rId38"/><Relationship Target="slides/slide32.xml" Type="http://schemas.openxmlformats.org/officeDocument/2006/relationships/slide" Id="rId37"/><Relationship Target="slides/slide14.xml" Type="http://schemas.openxmlformats.org/officeDocument/2006/relationships/slide" Id="rId19"/><Relationship Target="slides/slide31.xml" Type="http://schemas.openxmlformats.org/officeDocument/2006/relationships/slide" Id="rId36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25.xml" Type="http://schemas.openxmlformats.org/officeDocument/2006/relationships/slide" Id="rId30"/><Relationship Target="slides/slide7.xml" Type="http://schemas.openxmlformats.org/officeDocument/2006/relationships/slide" Id="rId12"/><Relationship Target="slides/slide26.xml" Type="http://schemas.openxmlformats.org/officeDocument/2006/relationships/slide" Id="rId31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9.xml" Type="http://schemas.openxmlformats.org/officeDocument/2006/relationships/slide" Id="rId34"/><Relationship Target="slides/slide30.xml" Type="http://schemas.openxmlformats.org/officeDocument/2006/relationships/slide" Id="rId35"/><Relationship Target="slides/slide27.xml" Type="http://schemas.openxmlformats.org/officeDocument/2006/relationships/slide" Id="rId32"/><Relationship Target="slides/slide28.xml" Type="http://schemas.openxmlformats.org/officeDocument/2006/relationships/slide" Id="rId33"/><Relationship Target="slides/slide52.xml" Type="http://schemas.openxmlformats.org/officeDocument/2006/relationships/slide" Id="rId57"/><Relationship Target="slides/slide51.xml" Type="http://schemas.openxmlformats.org/officeDocument/2006/relationships/slide" Id="rId56"/><Relationship Target="slides/slide50.xml" Type="http://schemas.openxmlformats.org/officeDocument/2006/relationships/slide" Id="rId55"/><Relationship Target="slides/slide49.xml" Type="http://schemas.openxmlformats.org/officeDocument/2006/relationships/slide" Id="rId54"/><Relationship Target="slides/slide48.xml" Type="http://schemas.openxmlformats.org/officeDocument/2006/relationships/slide" Id="rId53"/><Relationship Target="slides/slide47.xml" Type="http://schemas.openxmlformats.org/officeDocument/2006/relationships/slide" Id="rId52"/><Relationship Target="slides/slide46.xml" Type="http://schemas.openxmlformats.org/officeDocument/2006/relationships/slide" Id="rId51"/><Relationship Target="slides/slide45.xml" Type="http://schemas.openxmlformats.org/officeDocument/2006/relationships/slide" Id="rId50"/><Relationship Target="slides/slide43.xml" Type="http://schemas.openxmlformats.org/officeDocument/2006/relationships/slide" Id="rId48"/><Relationship Target="slides/slide42.xml" Type="http://schemas.openxmlformats.org/officeDocument/2006/relationships/slide" Id="rId47"/><Relationship Target="slides/slide24.xml" Type="http://schemas.openxmlformats.org/officeDocument/2006/relationships/slide" Id="rId29"/><Relationship Target="slides/slide44.xml" Type="http://schemas.openxmlformats.org/officeDocument/2006/relationships/slide" Id="rId4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slides/slide35.xml" Type="http://schemas.openxmlformats.org/officeDocument/2006/relationships/slide" Id="rId40"/><Relationship Target="theme/theme2.xml" Type="http://schemas.openxmlformats.org/officeDocument/2006/relationships/theme" Id="rId1"/><Relationship Target="slides/slide17.xml" Type="http://schemas.openxmlformats.org/officeDocument/2006/relationships/slide" Id="rId22"/><Relationship Target="slides/slide36.xml" Type="http://schemas.openxmlformats.org/officeDocument/2006/relationships/slide" Id="rId41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slides/slide37.xml" Type="http://schemas.openxmlformats.org/officeDocument/2006/relationships/slide" Id="rId42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38.xml" Type="http://schemas.openxmlformats.org/officeDocument/2006/relationships/slide" Id="rId43"/><Relationship Target="slides/slide39.xml" Type="http://schemas.openxmlformats.org/officeDocument/2006/relationships/slide" Id="rId44"/><Relationship Target="slides/slide40.xml" Type="http://schemas.openxmlformats.org/officeDocument/2006/relationships/slide" Id="rId45"/><Relationship Target="slides/slide41.xml" Type="http://schemas.openxmlformats.org/officeDocument/2006/relationships/slide" Id="rId46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y="0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y="0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y="8685213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>
            <a:lvl1pPr algn="r" rtl="0" marR="0" indent="0" marL="0">
              <a:spcBef>
                <a:spcPts val="0"/>
              </a:spcBef>
              <a:buNone/>
              <a:defRPr strike="noStrike" u="none" b="0" cap="none" baseline="0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strike="noStrike" u="none" b="0" cap="none" baseline="0" sz="1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1" name="Shape 2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2" name="Shape 212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strike="noStrike" u="none" b="0" cap="none" baseline="0" sz="1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13" name="Shape 21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8" name="Shape 2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9" name="Shape 2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0" name="Shape 22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5" name="Shape 2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6" name="Shape 22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1" name="Shape 2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2" name="Shape 2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7" name="Shape 2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8" name="Shape 2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2" name="Shape 2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3" name="Shape 2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8" name="Shape 2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9" name="Shape 24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4" name="Shape 2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5" name="Shape 2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6" name="Shape 25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0" name="Shape 2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1" name="Shape 2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2" name="Shape 26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8" name="Shape 2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9" name="Shape 269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strike="noStrike" u="none" b="0" cap="none" baseline="0" sz="1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70" name="Shape 27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strike="noStrike" u="none" b="0" cap="none" baseline="0" sz="1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6" name="Shape 2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7" name="Shape 2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8" name="Shape 27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2" name="Shape 2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3" name="Shape 28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4" name="Shape 28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2" name="Shape 2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3" name="Shape 2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4" name="Shape 29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0" name="Shape 3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1" name="Shape 30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2" name="Shape 30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9" name="Shape 3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0" name="Shape 310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strike="noStrike" u="none" b="0" cap="none" baseline="0" sz="1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311" name="Shape 31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four carriers: Hiryu, Soryu, Akagi and Kaga represented Japan’s only heavy carriers at the time.  Losing all four was a crippling blow.</a:t>
            </a:r>
          </a:p>
          <a:p>
            <a:pPr algn="l" rtl="0" lvl="0" marR="0" indent="0" marL="0">
              <a:spcBef>
                <a:spcPts val="45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Additionally, the loss of the elite pilots would be felt deeply, as their combat skills and ability to train new pilots would be sorely missed in years to come.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8" name="Shape 3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9" name="Shape 31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Shape 321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strike="noStrike" u="none" b="0" cap="none" baseline="0" sz="1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7" name="Shape 3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8" name="Shape 3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9" name="Shape 32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3" name="Shape 3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4" name="Shape 3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5" name="Shape 33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9" name="Shape 3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0" name="Shape 34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Shape 342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strike="noStrike" u="none" b="0" cap="none" baseline="0" sz="1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1" name="Shape 3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2" name="Shape 352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strike="noStrike" u="none" b="0" cap="none" baseline="0" sz="1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353" name="Shape 35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354" name="Shape 354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strike="noStrike" u="none" b="0" cap="none" baseline="0" sz="1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8" name="Shape 3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9" name="Shape 3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0" name="Shape 36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4" name="Shape 3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5" name="Shape 3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6" name="Shape 36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1" name="Shape 3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2" name="Shape 3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3" name="Shape 37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6" name="Shape 3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7" name="Shape 3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8" name="Shape 37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2" name="Shape 3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3" name="Shape 38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4" name="Shape 38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8" name="Shape 3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9" name="Shape 38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390" name="Shape 3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Shape 391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strike="noStrike" u="none" b="0" cap="none" baseline="0" sz="1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6" name="Shape 3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7" name="Shape 3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8" name="Shape 39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3" name="Shape 4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4" name="Shape 4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5" name="Shape 40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1" name="Shape 4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2" name="Shape 41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3" name="Shape 41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9" name="Shape 4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0" name="Shape 420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strike="noStrike" u="none" b="0" cap="none" baseline="0" sz="1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421" name="Shape 42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422" name="Shape 422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5" name="Shape 1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6" name="Shape 146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strike="noStrike" u="none" b="0" cap="none" baseline="0" sz="1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47" name="Shape 14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7" name="Shape 4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8" name="Shape 42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429" name="Shape 4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Shape 430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strike="noStrike" u="none" b="0" cap="none" baseline="0" sz="1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4" name="Shape 4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5" name="Shape 43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436" name="Shape 4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Shape 437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strike="noStrike" u="none" b="0" cap="none" baseline="0" sz="1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2" name="Shape 4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3" name="Shape 44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444" name="Shape 4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Shape 445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strike="noStrike" u="none" b="0" cap="none" baseline="0" sz="1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8" name="Shape 4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9" name="Shape 449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strike="noStrike" u="none" b="0" cap="none" baseline="0" sz="1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450" name="Shape 45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451" name="Shape 451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55" name="Shape 4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6" name="Shape 4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7" name="Shape 45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61" name="Shape 4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2" name="Shape 4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3" name="Shape 46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68" name="Shape 4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9" name="Shape 4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0" name="Shape 47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74" name="Shape 4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5" name="Shape 4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6" name="Shape 47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8" name="Shape 4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9" name="Shape 489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strike="noStrike" u="none" b="0" cap="none" baseline="0" sz="1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490" name="Shape 49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491" name="Shape 491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8" name="Shape 4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9" name="Shape 499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strike="noStrike" u="none" b="0" cap="none" baseline="0" sz="1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500" name="Shape 50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501" name="Shape 501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8" name="Shape 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9" name="Shape 159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strike="noStrike" u="none" b="0" cap="none" baseline="0" sz="1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60" name="Shape 16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6" name="Shape 5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7" name="Shape 50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8" name="Shape 50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14" name="Shape 5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5" name="Shape 515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strike="noStrike" u="none" b="0" cap="none" baseline="0" sz="1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516" name="Shape 51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517" name="Shape 517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3" name="Shape 5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4" name="Shape 52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5" name="Shape 52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5" name="Shape 1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6" name="Shape 166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strike="noStrike" u="none" b="0" cap="none" baseline="0" sz="1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2" name="Shape 1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3" name="Shape 183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strike="noStrike" u="none" b="0" cap="none" baseline="0" sz="1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84" name="Shape 18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 8/7 1941 (simultaneous, but Int’l date line skews date)</a:t>
            </a:r>
          </a:p>
          <a:p>
            <a:pPr algn="l" rtl="0" lvl="0" marR="0" indent="0" marL="0">
              <a:spcBef>
                <a:spcPts val="45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Attacks on British Territory (Hong Kong)  and American Territory (Pearl Harbour)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7" name="Shape 1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8" name="Shape 198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strike="noStrike" u="none" b="0" cap="none" baseline="0" sz="1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99" name="Shape 19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4" name="Shape 2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5" name="Shape 2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8" name="Shape 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" name="Shape 19"/>
          <p:cNvSpPr txBox="1"/>
          <p:nvPr>
            <p:ph idx="10" type="dt"/>
          </p:nvPr>
        </p:nvSpPr>
        <p:spPr>
          <a:xfrm>
            <a:off y="6154737" x="6172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y="5842000" x="822959"/>
            <a:ext cy="304799" cx="2133599"/>
          </a:xfrm>
          <a:prstGeom prst="rect">
            <a:avLst/>
          </a:prstGeom>
          <a:noFill/>
          <a:ln>
            <a:noFill/>
          </a:ln>
        </p:spPr>
        <p:txBody>
          <a:bodyPr bIns="9125" rIns="91425" lIns="91425" tIns="45700" anchor="b" anchorCtr="0">
            <a:noAutofit/>
          </a:bodyPr>
          <a:lstStyle>
            <a:lvl1pPr algn="l" rtl="0" marR="0" indent="0" marL="0">
              <a:spcBef>
                <a:spcPts val="0"/>
              </a:spcBef>
              <a:buNone/>
              <a:defRPr strike="noStrike" u="none" b="0" cap="none" baseline="0" sz="160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y="6154737" x="822959"/>
            <a:ext cy="365125" cx="4572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/>
          <p:nvPr>
            <p:ph idx="2" type="pic"/>
          </p:nvPr>
        </p:nvSpPr>
        <p:spPr>
          <a:xfrm>
            <a:off y="612775" x="1219200"/>
            <a:ext cy="2546984" cx="6705599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3453046" x="2743200"/>
            <a:ext cy="720804" cx="5029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 indent="0" marL="0">
              <a:spcBef>
                <a:spcPts val="0"/>
              </a:spcBef>
              <a:buFont typeface="Times New Roman"/>
              <a:buNone/>
              <a:defRPr/>
            </a:lvl1pPr>
            <a:lvl2pPr rtl="0" indent="0" marL="457200">
              <a:spcBef>
                <a:spcPts val="0"/>
              </a:spcBef>
              <a:buFont typeface="Times New Roman"/>
              <a:buNone/>
              <a:defRPr/>
            </a:lvl2pPr>
            <a:lvl3pPr rtl="0" indent="0" marL="914400">
              <a:spcBef>
                <a:spcPts val="0"/>
              </a:spcBef>
              <a:buFont typeface="Times New Roman"/>
              <a:buNone/>
              <a:defRPr/>
            </a:lvl3pPr>
            <a:lvl4pPr rtl="0" indent="0" marL="1371600">
              <a:spcBef>
                <a:spcPts val="0"/>
              </a:spcBef>
              <a:buFont typeface="Times New Roman"/>
              <a:buNone/>
              <a:defRPr/>
            </a:lvl4pPr>
            <a:lvl5pPr rtl="0" indent="0" marL="1828800">
              <a:spcBef>
                <a:spcPts val="0"/>
              </a:spcBef>
              <a:buFont typeface="Times New Roman"/>
              <a:buNone/>
              <a:defRPr/>
            </a:lvl5pPr>
            <a:lvl6pPr rtl="0" indent="0" marL="2286000">
              <a:spcBef>
                <a:spcPts val="0"/>
              </a:spcBef>
              <a:buFont typeface="Times New Roman"/>
              <a:buNone/>
              <a:defRPr/>
            </a:lvl6pPr>
            <a:lvl7pPr rtl="0" indent="0" marL="2743200">
              <a:spcBef>
                <a:spcPts val="0"/>
              </a:spcBef>
              <a:buFont typeface="Times New Roman"/>
              <a:buNone/>
              <a:defRPr/>
            </a:lvl7pPr>
            <a:lvl8pPr rtl="0" indent="0" marL="3200400">
              <a:spcBef>
                <a:spcPts val="0"/>
              </a:spcBef>
              <a:buFont typeface="Times New Roman"/>
              <a:buNone/>
              <a:defRPr/>
            </a:lvl8pPr>
            <a:lvl9pPr rtl="0" indent="0" marL="3657600">
              <a:spcBef>
                <a:spcPts val="0"/>
              </a:spcBef>
              <a:buFont typeface="Times New Roman"/>
              <a:buNone/>
              <a:defRPr/>
            </a:lvl9pPr>
          </a:lstStyle>
          <a:p/>
        </p:txBody>
      </p:sp>
      <p:sp>
        <p:nvSpPr>
          <p:cNvPr id="83" name="Shape 83"/>
          <p:cNvSpPr txBox="1"/>
          <p:nvPr/>
        </p:nvSpPr>
        <p:spPr>
          <a:xfrm>
            <a:off y="3331464" x="2435351"/>
            <a:ext cy="923329" cx="4572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60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</a:t>
            </a:r>
          </a:p>
        </p:txBody>
      </p:sp>
      <p:sp>
        <p:nvSpPr>
          <p:cNvPr id="84" name="Shape 84"/>
          <p:cNvSpPr txBox="1"/>
          <p:nvPr>
            <p:ph type="title"/>
          </p:nvPr>
        </p:nvSpPr>
        <p:spPr>
          <a:xfrm>
            <a:off y="4876800" x="777239"/>
            <a:ext cy="914400" cx="7543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0" type="dt"/>
          </p:nvPr>
        </p:nvSpPr>
        <p:spPr>
          <a:xfrm>
            <a:off y="6154737" x="6172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y="5842000" x="822959"/>
            <a:ext cy="304799" cx="2133599"/>
          </a:xfrm>
          <a:prstGeom prst="rect">
            <a:avLst/>
          </a:prstGeom>
          <a:noFill/>
          <a:ln>
            <a:noFill/>
          </a:ln>
        </p:spPr>
        <p:txBody>
          <a:bodyPr bIns="9125" rIns="91425" lIns="91425" tIns="45700" anchor="b" anchorCtr="0">
            <a:noAutofit/>
          </a:bodyPr>
          <a:lstStyle>
            <a:lvl1pPr algn="l" rtl="0" marR="0" indent="0" marL="0">
              <a:spcBef>
                <a:spcPts val="0"/>
              </a:spcBef>
              <a:buNone/>
              <a:defRPr strike="noStrike" u="none" b="0" cap="none" baseline="0" sz="160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87" name="Shape 87"/>
          <p:cNvSpPr txBox="1"/>
          <p:nvPr>
            <p:ph idx="11" type="ftr"/>
          </p:nvPr>
        </p:nvSpPr>
        <p:spPr>
          <a:xfrm>
            <a:off y="6154737" x="822959"/>
            <a:ext cy="365125" cx="4572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y="4876800" x="777239"/>
            <a:ext cy="914400" cx="7543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" type="body"/>
          </p:nvPr>
        </p:nvSpPr>
        <p:spPr>
          <a:xfrm rot="5400000">
            <a:off y="-457199" x="3276600"/>
            <a:ext cy="5791200" cx="3505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1610" marL="27432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❧"/>
              <a:defRPr/>
            </a:lvl1pPr>
            <a:lvl2pPr algn="l" rtl="0" indent="-186690" marL="640080">
              <a:spcBef>
                <a:spcPts val="380"/>
              </a:spcBef>
              <a:buClr>
                <a:schemeClr val="lt1"/>
              </a:buClr>
              <a:buFont typeface="Noto Symbol"/>
              <a:buChar char="❧"/>
              <a:defRPr/>
            </a:lvl2pPr>
            <a:lvl3pPr algn="l" rtl="0" indent="-191769" marL="1005839">
              <a:spcBef>
                <a:spcPts val="340"/>
              </a:spcBef>
              <a:buClr>
                <a:schemeClr val="lt1"/>
              </a:buClr>
              <a:buFont typeface="Noto Symbol"/>
              <a:buChar char="•"/>
              <a:defRPr/>
            </a:lvl3pPr>
            <a:lvl4pPr algn="l" rtl="0" indent="-205739" marL="1371600">
              <a:spcBef>
                <a:spcPts val="320"/>
              </a:spcBef>
              <a:buClr>
                <a:schemeClr val="lt1"/>
              </a:buClr>
              <a:buFont typeface="Noto Symbol"/>
              <a:buChar char="❧"/>
              <a:defRPr/>
            </a:lvl4pPr>
            <a:lvl5pPr algn="l" rtl="0" indent="-204470" marL="1645920">
              <a:spcBef>
                <a:spcPts val="300"/>
              </a:spcBef>
              <a:buClr>
                <a:schemeClr val="lt1"/>
              </a:buClr>
              <a:buFont typeface="Noto Symbol"/>
              <a:buChar char="❧"/>
              <a:defRPr/>
            </a:lvl5pPr>
            <a:lvl6pPr algn="l" rtl="0" indent="-210820" marL="1965960">
              <a:spcBef>
                <a:spcPts val="280"/>
              </a:spcBef>
              <a:buClr>
                <a:schemeClr val="lt1"/>
              </a:buClr>
              <a:buFont typeface="Noto Symbol"/>
              <a:buChar char="❧"/>
              <a:defRPr/>
            </a:lvl6pPr>
            <a:lvl7pPr algn="l" rtl="0" indent="-205739" marL="2240280">
              <a:spcBef>
                <a:spcPts val="280"/>
              </a:spcBef>
              <a:buClr>
                <a:schemeClr val="lt1"/>
              </a:buClr>
              <a:buFont typeface="Noto Symbol"/>
              <a:buChar char="•"/>
              <a:defRPr/>
            </a:lvl7pPr>
            <a:lvl8pPr algn="l" rtl="0" indent="-213360" marL="2514600">
              <a:spcBef>
                <a:spcPts val="280"/>
              </a:spcBef>
              <a:buClr>
                <a:schemeClr val="lt1"/>
              </a:buClr>
              <a:buFont typeface="Noto Symbol"/>
              <a:buChar char="❧"/>
              <a:defRPr/>
            </a:lvl8pPr>
            <a:lvl9pPr algn="l" rtl="0" indent="-203200" marL="2834640">
              <a:spcBef>
                <a:spcPts val="280"/>
              </a:spcBef>
              <a:buClr>
                <a:schemeClr val="lt1"/>
              </a:buClr>
              <a:buFont typeface="Noto Symbol"/>
              <a:buChar char="❧"/>
              <a:defRPr/>
            </a:lvl9pPr>
          </a:lstStyle>
          <a:p/>
        </p:txBody>
      </p:sp>
      <p:sp>
        <p:nvSpPr>
          <p:cNvPr id="91" name="Shape 91"/>
          <p:cNvSpPr txBox="1"/>
          <p:nvPr>
            <p:ph idx="10" type="dt"/>
          </p:nvPr>
        </p:nvSpPr>
        <p:spPr>
          <a:xfrm>
            <a:off y="6154737" x="6172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92" name="Shape 92"/>
          <p:cNvSpPr txBox="1"/>
          <p:nvPr>
            <p:ph idx="11" type="ftr"/>
          </p:nvPr>
        </p:nvSpPr>
        <p:spPr>
          <a:xfrm>
            <a:off y="6154737" x="822959"/>
            <a:ext cy="365125" cx="4572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y="5842000" x="822959"/>
            <a:ext cy="304799" cx="2133599"/>
          </a:xfrm>
          <a:prstGeom prst="rect">
            <a:avLst/>
          </a:prstGeom>
          <a:noFill/>
          <a:ln>
            <a:noFill/>
          </a:ln>
        </p:spPr>
        <p:txBody>
          <a:bodyPr bIns="9125" rIns="91425" lIns="91425" tIns="45700" anchor="b" anchorCtr="0">
            <a:noAutofit/>
          </a:bodyPr>
          <a:lstStyle>
            <a:lvl1pPr algn="l" rtl="0" marR="0" indent="0" marL="0">
              <a:spcBef>
                <a:spcPts val="0"/>
              </a:spcBef>
              <a:buNone/>
              <a:defRPr strike="noStrike" u="none" b="0" cap="none" baseline="0" sz="160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 rot="5400000">
            <a:off y="2133601" x="-914400"/>
            <a:ext cy="2133599" cx="5181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 rot="5400000">
            <a:off y="457201" x="3124200"/>
            <a:ext cy="5029199" cx="4572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1610" marL="27432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❧"/>
              <a:defRPr/>
            </a:lvl1pPr>
            <a:lvl2pPr algn="l" rtl="0" indent="-186690" marL="640080">
              <a:spcBef>
                <a:spcPts val="380"/>
              </a:spcBef>
              <a:buClr>
                <a:schemeClr val="lt1"/>
              </a:buClr>
              <a:buFont typeface="Noto Symbol"/>
              <a:buChar char="❧"/>
              <a:defRPr/>
            </a:lvl2pPr>
            <a:lvl3pPr algn="l" rtl="0" indent="-191769" marL="1005839">
              <a:spcBef>
                <a:spcPts val="340"/>
              </a:spcBef>
              <a:buClr>
                <a:schemeClr val="lt1"/>
              </a:buClr>
              <a:buFont typeface="Noto Symbol"/>
              <a:buChar char="•"/>
              <a:defRPr/>
            </a:lvl3pPr>
            <a:lvl4pPr algn="l" rtl="0" indent="-205739" marL="1371600">
              <a:spcBef>
                <a:spcPts val="320"/>
              </a:spcBef>
              <a:buClr>
                <a:schemeClr val="lt1"/>
              </a:buClr>
              <a:buFont typeface="Noto Symbol"/>
              <a:buChar char="❧"/>
              <a:defRPr/>
            </a:lvl4pPr>
            <a:lvl5pPr algn="l" rtl="0" indent="-204470" marL="1645920">
              <a:spcBef>
                <a:spcPts val="300"/>
              </a:spcBef>
              <a:buClr>
                <a:schemeClr val="lt1"/>
              </a:buClr>
              <a:buFont typeface="Noto Symbol"/>
              <a:buChar char="❧"/>
              <a:defRPr/>
            </a:lvl5pPr>
            <a:lvl6pPr algn="l" rtl="0" indent="-210820" marL="1965960">
              <a:spcBef>
                <a:spcPts val="280"/>
              </a:spcBef>
              <a:buClr>
                <a:schemeClr val="lt1"/>
              </a:buClr>
              <a:buFont typeface="Noto Symbol"/>
              <a:buChar char="❧"/>
              <a:defRPr/>
            </a:lvl6pPr>
            <a:lvl7pPr algn="l" rtl="0" indent="-205739" marL="2240280">
              <a:spcBef>
                <a:spcPts val="280"/>
              </a:spcBef>
              <a:buClr>
                <a:schemeClr val="lt1"/>
              </a:buClr>
              <a:buFont typeface="Noto Symbol"/>
              <a:buChar char="•"/>
              <a:defRPr/>
            </a:lvl7pPr>
            <a:lvl8pPr algn="l" rtl="0" indent="-213360" marL="2514600">
              <a:spcBef>
                <a:spcPts val="280"/>
              </a:spcBef>
              <a:buClr>
                <a:schemeClr val="lt1"/>
              </a:buClr>
              <a:buFont typeface="Noto Symbol"/>
              <a:buChar char="❧"/>
              <a:defRPr/>
            </a:lvl8pPr>
            <a:lvl9pPr algn="l" rtl="0" indent="-203200" marL="2834640">
              <a:spcBef>
                <a:spcPts val="280"/>
              </a:spcBef>
              <a:buClr>
                <a:schemeClr val="lt1"/>
              </a:buClr>
              <a:buFont typeface="Noto Symbol"/>
              <a:buChar char="❧"/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10" type="dt"/>
          </p:nvPr>
        </p:nvSpPr>
        <p:spPr>
          <a:xfrm>
            <a:off y="6154737" x="6172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1" type="ftr"/>
          </p:nvPr>
        </p:nvSpPr>
        <p:spPr>
          <a:xfrm>
            <a:off y="6154737" x="822959"/>
            <a:ext cy="365125" cx="4572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y="5842000" x="822959"/>
            <a:ext cy="304799" cx="2133599"/>
          </a:xfrm>
          <a:prstGeom prst="rect">
            <a:avLst/>
          </a:prstGeom>
          <a:noFill/>
          <a:ln>
            <a:noFill/>
          </a:ln>
        </p:spPr>
        <p:txBody>
          <a:bodyPr bIns="9125" rIns="91425" lIns="91425" tIns="45700" anchor="b" anchorCtr="0">
            <a:noAutofit/>
          </a:bodyPr>
          <a:lstStyle>
            <a:lvl1pPr algn="l" rtl="0" marR="0" indent="0" marL="0">
              <a:spcBef>
                <a:spcPts val="0"/>
              </a:spcBef>
              <a:buNone/>
              <a:defRPr strike="noStrike" u="none" b="0" cap="none" baseline="0" sz="160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idx="1" type="body"/>
          </p:nvPr>
        </p:nvSpPr>
        <p:spPr>
          <a:xfrm>
            <a:off y="685800" x="2133600"/>
            <a:ext cy="3657598" cx="6096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indent="-181610" marL="27432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❧"/>
              <a:defRPr/>
            </a:lvl1pPr>
            <a:lvl2pPr algn="l" rtl="0" indent="-186690" marL="640080">
              <a:spcBef>
                <a:spcPts val="380"/>
              </a:spcBef>
              <a:buClr>
                <a:schemeClr val="lt1"/>
              </a:buClr>
              <a:buFont typeface="Noto Symbol"/>
              <a:buChar char="❧"/>
              <a:defRPr/>
            </a:lvl2pPr>
            <a:lvl3pPr algn="l" rtl="0" indent="-191769" marL="1005839">
              <a:spcBef>
                <a:spcPts val="340"/>
              </a:spcBef>
              <a:buClr>
                <a:schemeClr val="lt1"/>
              </a:buClr>
              <a:buFont typeface="Noto Symbol"/>
              <a:buChar char="•"/>
              <a:defRPr/>
            </a:lvl3pPr>
            <a:lvl4pPr algn="l" rtl="0" indent="-205739" marL="1371600">
              <a:spcBef>
                <a:spcPts val="320"/>
              </a:spcBef>
              <a:buClr>
                <a:schemeClr val="lt1"/>
              </a:buClr>
              <a:buFont typeface="Noto Symbol"/>
              <a:buChar char="❧"/>
              <a:defRPr/>
            </a:lvl4pPr>
            <a:lvl5pPr algn="l" rtl="0" indent="-204470" marL="1645920">
              <a:spcBef>
                <a:spcPts val="300"/>
              </a:spcBef>
              <a:buClr>
                <a:schemeClr val="lt1"/>
              </a:buClr>
              <a:buFont typeface="Noto Symbol"/>
              <a:buChar char="❧"/>
              <a:defRPr/>
            </a:lvl5pPr>
            <a:lvl6pPr algn="l" rtl="0" indent="-210820" marL="1965960">
              <a:spcBef>
                <a:spcPts val="280"/>
              </a:spcBef>
              <a:buClr>
                <a:schemeClr val="lt1"/>
              </a:buClr>
              <a:buFont typeface="Noto Symbol"/>
              <a:buChar char="❧"/>
              <a:defRPr/>
            </a:lvl6pPr>
            <a:lvl7pPr algn="l" rtl="0" indent="-205739" marL="2240280">
              <a:spcBef>
                <a:spcPts val="280"/>
              </a:spcBef>
              <a:buClr>
                <a:schemeClr val="lt1"/>
              </a:buClr>
              <a:buFont typeface="Noto Symbol"/>
              <a:buChar char="•"/>
              <a:defRPr/>
            </a:lvl7pPr>
            <a:lvl8pPr algn="l" rtl="0" indent="-213360" marL="2514600">
              <a:spcBef>
                <a:spcPts val="280"/>
              </a:spcBef>
              <a:buClr>
                <a:schemeClr val="lt1"/>
              </a:buClr>
              <a:buFont typeface="Noto Symbol"/>
              <a:buChar char="❧"/>
              <a:defRPr/>
            </a:lvl8pPr>
            <a:lvl9pPr algn="l" rtl="0" indent="-203200" marL="2834640">
              <a:spcBef>
                <a:spcPts val="280"/>
              </a:spcBef>
              <a:buClr>
                <a:schemeClr val="lt1"/>
              </a:buClr>
              <a:buFont typeface="Noto Symbol"/>
              <a:buChar char="❧"/>
              <a:defRPr/>
            </a:lvl9pPr>
          </a:lstStyle>
          <a:p/>
        </p:txBody>
      </p:sp>
      <p:sp>
        <p:nvSpPr>
          <p:cNvPr id="24" name="Shape 24"/>
          <p:cNvSpPr txBox="1"/>
          <p:nvPr>
            <p:ph type="title"/>
          </p:nvPr>
        </p:nvSpPr>
        <p:spPr>
          <a:xfrm>
            <a:off y="4876800" x="777239"/>
            <a:ext cy="914400" cx="7543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y="6154737" x="6172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y="5842000" x="822959"/>
            <a:ext cy="304799" cx="2133599"/>
          </a:xfrm>
          <a:prstGeom prst="rect">
            <a:avLst/>
          </a:prstGeom>
          <a:noFill/>
          <a:ln>
            <a:noFill/>
          </a:ln>
        </p:spPr>
        <p:txBody>
          <a:bodyPr bIns="9125" rIns="91425" lIns="91425" tIns="45700" anchor="b" anchorCtr="0">
            <a:noAutofit/>
          </a:bodyPr>
          <a:lstStyle>
            <a:lvl1pPr algn="l" rtl="0" marR="0" indent="0" marL="0">
              <a:spcBef>
                <a:spcPts val="0"/>
              </a:spcBef>
              <a:buNone/>
              <a:defRPr strike="noStrike" u="none" b="0" cap="none" baseline="0" sz="160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y="6154737" x="822959"/>
            <a:ext cy="365125" cx="4572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clipArtAndTx">
  <p:cSld name="Title, Clip Art and Text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y="304800" x="685800"/>
            <a:ext cy="760412" cx="77708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/>
          <p:nvPr>
            <p:ph idx="2" type="clipArt"/>
          </p:nvPr>
        </p:nvSpPr>
        <p:spPr>
          <a:xfrm>
            <a:off y="1219200" x="685800"/>
            <a:ext cy="4875213" cx="3808413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y="1219200" x="4646612"/>
            <a:ext cy="4875213" cx="3809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indent="-181610" marL="27432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❧"/>
              <a:defRPr/>
            </a:lvl1pPr>
            <a:lvl2pPr algn="l" rtl="0" indent="-186690" marL="640080">
              <a:spcBef>
                <a:spcPts val="380"/>
              </a:spcBef>
              <a:buClr>
                <a:schemeClr val="lt1"/>
              </a:buClr>
              <a:buFont typeface="Noto Symbol"/>
              <a:buChar char="❧"/>
              <a:defRPr/>
            </a:lvl2pPr>
            <a:lvl3pPr algn="l" rtl="0" indent="-191769" marL="1005839">
              <a:spcBef>
                <a:spcPts val="340"/>
              </a:spcBef>
              <a:buClr>
                <a:schemeClr val="lt1"/>
              </a:buClr>
              <a:buFont typeface="Noto Symbol"/>
              <a:buChar char="•"/>
              <a:defRPr/>
            </a:lvl3pPr>
            <a:lvl4pPr algn="l" rtl="0" indent="-205739" marL="1371600">
              <a:spcBef>
                <a:spcPts val="320"/>
              </a:spcBef>
              <a:buClr>
                <a:schemeClr val="lt1"/>
              </a:buClr>
              <a:buFont typeface="Noto Symbol"/>
              <a:buChar char="❧"/>
              <a:defRPr/>
            </a:lvl4pPr>
            <a:lvl5pPr algn="l" rtl="0" indent="-204470" marL="1645920">
              <a:spcBef>
                <a:spcPts val="300"/>
              </a:spcBef>
              <a:buClr>
                <a:schemeClr val="lt1"/>
              </a:buClr>
              <a:buFont typeface="Noto Symbol"/>
              <a:buChar char="❧"/>
              <a:defRPr/>
            </a:lvl5pPr>
            <a:lvl6pPr algn="l" rtl="0" indent="-210820" marL="1965960">
              <a:spcBef>
                <a:spcPts val="280"/>
              </a:spcBef>
              <a:buClr>
                <a:schemeClr val="lt1"/>
              </a:buClr>
              <a:buFont typeface="Noto Symbol"/>
              <a:buChar char="❧"/>
              <a:defRPr/>
            </a:lvl6pPr>
            <a:lvl7pPr algn="l" rtl="0" indent="-205739" marL="2240280">
              <a:spcBef>
                <a:spcPts val="280"/>
              </a:spcBef>
              <a:buClr>
                <a:schemeClr val="lt1"/>
              </a:buClr>
              <a:buFont typeface="Noto Symbol"/>
              <a:buChar char="•"/>
              <a:defRPr/>
            </a:lvl7pPr>
            <a:lvl8pPr algn="l" rtl="0" indent="-213360" marL="2514600">
              <a:spcBef>
                <a:spcPts val="280"/>
              </a:spcBef>
              <a:buClr>
                <a:schemeClr val="lt1"/>
              </a:buClr>
              <a:buFont typeface="Noto Symbol"/>
              <a:buChar char="❧"/>
              <a:defRPr/>
            </a:lvl8pPr>
            <a:lvl9pPr algn="l" rtl="0" indent="-203200" marL="2834640">
              <a:spcBef>
                <a:spcPts val="280"/>
              </a:spcBef>
              <a:buClr>
                <a:schemeClr val="lt1"/>
              </a:buClr>
              <a:buFont typeface="Noto Symbol"/>
              <a:buChar char="❧"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y="6248400" x="685800"/>
            <a:ext cy="458788" cx="19034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y="6248400" x="3124200"/>
            <a:ext cy="458788" cx="28940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y="6248400" x="6553200"/>
            <a:ext cy="458788" cx="1903412"/>
          </a:xfrm>
          <a:prstGeom prst="rect">
            <a:avLst/>
          </a:prstGeom>
          <a:noFill/>
          <a:ln>
            <a:noFill/>
          </a:ln>
        </p:spPr>
        <p:txBody>
          <a:bodyPr bIns="9125" rIns="91425" lIns="91425" tIns="45700" anchor="b" anchorCtr="0">
            <a:noAutofit/>
          </a:bodyPr>
          <a:lstStyle>
            <a:lvl1pPr algn="l" rtl="0" marR="0" indent="0" marL="0">
              <a:spcBef>
                <a:spcPts val="0"/>
              </a:spcBef>
              <a:buNone/>
              <a:defRPr strike="noStrike" u="none" b="0" cap="none" baseline="0" sz="160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y="4876800" x="777239"/>
            <a:ext cy="914400" cx="7543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y="6154737" x="6172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y="5842000" x="822959"/>
            <a:ext cy="304799" cx="2133599"/>
          </a:xfrm>
          <a:prstGeom prst="rect">
            <a:avLst/>
          </a:prstGeom>
          <a:noFill/>
          <a:ln>
            <a:noFill/>
          </a:ln>
        </p:spPr>
        <p:txBody>
          <a:bodyPr bIns="9125" rIns="91425" lIns="91425" tIns="45700" anchor="b" anchorCtr="0">
            <a:noAutofit/>
          </a:bodyPr>
          <a:lstStyle>
            <a:lvl1pPr algn="l" rtl="0" marR="0" indent="0" marL="0">
              <a:spcBef>
                <a:spcPts val="0"/>
              </a:spcBef>
              <a:buNone/>
              <a:defRPr strike="noStrike" u="none" b="0" cap="none" baseline="0" sz="160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y="6154737" x="822959"/>
            <a:ext cy="365125" cx="4572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>
            <p:ph idx="10" type="dt"/>
          </p:nvPr>
        </p:nvSpPr>
        <p:spPr>
          <a:xfrm>
            <a:off y="6154737" x="6172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y="5842000" x="822959"/>
            <a:ext cy="304799" cx="2133599"/>
          </a:xfrm>
          <a:prstGeom prst="rect">
            <a:avLst/>
          </a:prstGeom>
          <a:noFill/>
          <a:ln>
            <a:noFill/>
          </a:ln>
        </p:spPr>
        <p:txBody>
          <a:bodyPr bIns="9125" rIns="91425" lIns="91425" tIns="45700" anchor="b" anchorCtr="0">
            <a:noAutofit/>
          </a:bodyPr>
          <a:lstStyle>
            <a:lvl1pPr algn="l" rtl="0" marR="0" indent="0" marL="0">
              <a:spcBef>
                <a:spcPts val="0"/>
              </a:spcBef>
              <a:buNone/>
              <a:defRPr strike="noStrike" u="none" b="0" cap="none" baseline="0" sz="160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y="6154737" x="822959"/>
            <a:ext cy="365125" cx="4572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type="title"/>
          </p:nvPr>
        </p:nvSpPr>
        <p:spPr>
          <a:xfrm>
            <a:off y="4876800" x="777239"/>
            <a:ext cy="914400" cx="7543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y="658368" x="1344167"/>
            <a:ext cy="3429000" cx="327355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indent="-181610" marL="27432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❧"/>
              <a:defRPr/>
            </a:lvl1pPr>
            <a:lvl2pPr algn="l" rtl="0" indent="-186690" marL="640080">
              <a:spcBef>
                <a:spcPts val="380"/>
              </a:spcBef>
              <a:buClr>
                <a:schemeClr val="lt1"/>
              </a:buClr>
              <a:buFont typeface="Noto Symbol"/>
              <a:buChar char="❧"/>
              <a:defRPr/>
            </a:lvl2pPr>
            <a:lvl3pPr algn="l" rtl="0" indent="-191769" marL="1005839">
              <a:spcBef>
                <a:spcPts val="340"/>
              </a:spcBef>
              <a:buClr>
                <a:schemeClr val="lt1"/>
              </a:buClr>
              <a:buFont typeface="Noto Symbol"/>
              <a:buChar char="•"/>
              <a:defRPr/>
            </a:lvl3pPr>
            <a:lvl4pPr algn="l" rtl="0" indent="-205739" marL="1371600">
              <a:spcBef>
                <a:spcPts val="320"/>
              </a:spcBef>
              <a:buClr>
                <a:schemeClr val="lt1"/>
              </a:buClr>
              <a:buFont typeface="Noto Symbol"/>
              <a:buChar char="❧"/>
              <a:defRPr/>
            </a:lvl4pPr>
            <a:lvl5pPr algn="l" rtl="0" indent="-204470" marL="1645920">
              <a:spcBef>
                <a:spcPts val="300"/>
              </a:spcBef>
              <a:buClr>
                <a:schemeClr val="lt1"/>
              </a:buClr>
              <a:buFont typeface="Noto Symbol"/>
              <a:buChar char="❧"/>
              <a:defRPr/>
            </a:lvl5pPr>
            <a:lvl6pPr algn="l" rtl="0" indent="-210820" marL="1965960">
              <a:spcBef>
                <a:spcPts val="280"/>
              </a:spcBef>
              <a:buClr>
                <a:schemeClr val="lt1"/>
              </a:buClr>
              <a:buFont typeface="Noto Symbol"/>
              <a:buChar char="❧"/>
              <a:defRPr/>
            </a:lvl6pPr>
            <a:lvl7pPr algn="l" rtl="0" indent="-205739" marL="2240280">
              <a:spcBef>
                <a:spcPts val="280"/>
              </a:spcBef>
              <a:buClr>
                <a:schemeClr val="lt1"/>
              </a:buClr>
              <a:buFont typeface="Noto Symbol"/>
              <a:buChar char="•"/>
              <a:defRPr/>
            </a:lvl7pPr>
            <a:lvl8pPr algn="l" rtl="0" indent="-213360" marL="2514600">
              <a:spcBef>
                <a:spcPts val="280"/>
              </a:spcBef>
              <a:buClr>
                <a:schemeClr val="lt1"/>
              </a:buClr>
              <a:buFont typeface="Noto Symbol"/>
              <a:buChar char="❧"/>
              <a:defRPr/>
            </a:lvl8pPr>
            <a:lvl9pPr algn="l" rtl="0" indent="-203200" marL="2834640">
              <a:spcBef>
                <a:spcPts val="280"/>
              </a:spcBef>
              <a:buClr>
                <a:schemeClr val="lt1"/>
              </a:buClr>
              <a:buFont typeface="Noto Symbol"/>
              <a:buChar char="❧"/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y="658368" x="5029200"/>
            <a:ext cy="3432175" cx="327355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indent="-181610" marL="27432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❧"/>
              <a:defRPr/>
            </a:lvl1pPr>
            <a:lvl2pPr algn="l" rtl="0" indent="-186690" marL="640080">
              <a:spcBef>
                <a:spcPts val="380"/>
              </a:spcBef>
              <a:buClr>
                <a:schemeClr val="lt1"/>
              </a:buClr>
              <a:buFont typeface="Noto Symbol"/>
              <a:buChar char="❧"/>
              <a:defRPr/>
            </a:lvl2pPr>
            <a:lvl3pPr algn="l" rtl="0" indent="-191769" marL="1005839">
              <a:spcBef>
                <a:spcPts val="340"/>
              </a:spcBef>
              <a:buClr>
                <a:schemeClr val="lt1"/>
              </a:buClr>
              <a:buFont typeface="Noto Symbol"/>
              <a:buChar char="•"/>
              <a:defRPr/>
            </a:lvl3pPr>
            <a:lvl4pPr algn="l" rtl="0" indent="-205739" marL="1371600">
              <a:spcBef>
                <a:spcPts val="320"/>
              </a:spcBef>
              <a:buClr>
                <a:schemeClr val="lt1"/>
              </a:buClr>
              <a:buFont typeface="Noto Symbol"/>
              <a:buChar char="❧"/>
              <a:defRPr/>
            </a:lvl4pPr>
            <a:lvl5pPr algn="l" rtl="0" indent="-204470" marL="1645920">
              <a:spcBef>
                <a:spcPts val="300"/>
              </a:spcBef>
              <a:buClr>
                <a:schemeClr val="lt1"/>
              </a:buClr>
              <a:buFont typeface="Noto Symbol"/>
              <a:buChar char="❧"/>
              <a:defRPr/>
            </a:lvl5pPr>
            <a:lvl6pPr algn="l" rtl="0" indent="-210820" marL="1965960">
              <a:spcBef>
                <a:spcPts val="280"/>
              </a:spcBef>
              <a:buClr>
                <a:schemeClr val="lt1"/>
              </a:buClr>
              <a:buFont typeface="Noto Symbol"/>
              <a:buChar char="❧"/>
              <a:defRPr/>
            </a:lvl6pPr>
            <a:lvl7pPr algn="l" rtl="0" indent="-205739" marL="2240280">
              <a:spcBef>
                <a:spcPts val="280"/>
              </a:spcBef>
              <a:buClr>
                <a:schemeClr val="lt1"/>
              </a:buClr>
              <a:buFont typeface="Noto Symbol"/>
              <a:buChar char="•"/>
              <a:defRPr/>
            </a:lvl7pPr>
            <a:lvl8pPr algn="l" rtl="0" indent="-213360" marL="2514600">
              <a:spcBef>
                <a:spcPts val="280"/>
              </a:spcBef>
              <a:buClr>
                <a:schemeClr val="lt1"/>
              </a:buClr>
              <a:buFont typeface="Noto Symbol"/>
              <a:buChar char="❧"/>
              <a:defRPr/>
            </a:lvl8pPr>
            <a:lvl9pPr algn="l" rtl="0" indent="-203200" marL="2834640">
              <a:spcBef>
                <a:spcPts val="280"/>
              </a:spcBef>
              <a:buClr>
                <a:schemeClr val="lt1"/>
              </a:buClr>
              <a:buFont typeface="Noto Symbol"/>
              <a:buChar char="❧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 txBox="1"/>
          <p:nvPr/>
        </p:nvSpPr>
        <p:spPr>
          <a:xfrm>
            <a:off y="3159759" x="1828800"/>
            <a:ext cy="1034128" cx="457200"/>
          </a:xfrm>
          <a:prstGeom prst="rect">
            <a:avLst/>
          </a:prstGeom>
          <a:noFill/>
          <a:ln>
            <a:noFill/>
          </a:ln>
        </p:spPr>
        <p:txBody>
          <a:bodyPr bIns="9125" rIns="0" lIns="0" tIns="9125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66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</a:t>
            </a:r>
          </a:p>
        </p:txBody>
      </p:sp>
      <p:sp>
        <p:nvSpPr>
          <p:cNvPr id="49" name="Shape 49"/>
          <p:cNvSpPr txBox="1"/>
          <p:nvPr>
            <p:ph type="ctrTitle"/>
          </p:nvPr>
        </p:nvSpPr>
        <p:spPr>
          <a:xfrm>
            <a:off y="1219200" x="777239"/>
            <a:ext cy="2152649" cx="7543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" type="subTitle"/>
          </p:nvPr>
        </p:nvSpPr>
        <p:spPr>
          <a:xfrm>
            <a:off y="3375491" x="2133600"/>
            <a:ext cy="685799" cx="6172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  <a:defRPr/>
            </a:lvl1pPr>
            <a:lvl2pPr algn="ctr" rtl="0" marR="0" indent="0" marL="457200">
              <a:spcBef>
                <a:spcPts val="380"/>
              </a:spcBef>
              <a:buClr>
                <a:schemeClr val="lt1"/>
              </a:buClr>
              <a:buFont typeface="Noto Symbol"/>
              <a:buNone/>
              <a:defRPr/>
            </a:lvl2pPr>
            <a:lvl3pPr algn="ctr" rtl="0" marR="0" indent="0" marL="914400">
              <a:spcBef>
                <a:spcPts val="340"/>
              </a:spcBef>
              <a:buClr>
                <a:schemeClr val="lt1"/>
              </a:buClr>
              <a:buFont typeface="Noto Symbol"/>
              <a:buNone/>
              <a:defRPr/>
            </a:lvl3pPr>
            <a:lvl4pPr algn="ctr" rtl="0" marR="0" indent="0" marL="1371600">
              <a:spcBef>
                <a:spcPts val="320"/>
              </a:spcBef>
              <a:buClr>
                <a:schemeClr val="lt1"/>
              </a:buClr>
              <a:buFont typeface="Noto Symbol"/>
              <a:buNone/>
              <a:defRPr/>
            </a:lvl4pPr>
            <a:lvl5pPr algn="ctr" rtl="0" marR="0" indent="0" marL="1828800">
              <a:spcBef>
                <a:spcPts val="300"/>
              </a:spcBef>
              <a:buClr>
                <a:schemeClr val="lt1"/>
              </a:buClr>
              <a:buFont typeface="Noto Symbol"/>
              <a:buNone/>
              <a:defRPr/>
            </a:lvl5pPr>
            <a:lvl6pPr algn="ctr" rtl="0" marR="0" indent="0" marL="2286000">
              <a:spcBef>
                <a:spcPts val="280"/>
              </a:spcBef>
              <a:buClr>
                <a:schemeClr val="lt1"/>
              </a:buClr>
              <a:buFont typeface="Noto Symbol"/>
              <a:buNone/>
              <a:defRPr/>
            </a:lvl6pPr>
            <a:lvl7pPr algn="ctr" rtl="0" marR="0" indent="0" marL="2743200">
              <a:spcBef>
                <a:spcPts val="280"/>
              </a:spcBef>
              <a:buClr>
                <a:schemeClr val="lt1"/>
              </a:buClr>
              <a:buFont typeface="Noto Symbol"/>
              <a:buNone/>
              <a:defRPr/>
            </a:lvl7pPr>
            <a:lvl8pPr algn="ctr" rtl="0" marR="0" indent="0" marL="3200400">
              <a:spcBef>
                <a:spcPts val="280"/>
              </a:spcBef>
              <a:buClr>
                <a:schemeClr val="lt1"/>
              </a:buClr>
              <a:buFont typeface="Noto Symbol"/>
              <a:buNone/>
              <a:defRPr/>
            </a:lvl8pPr>
            <a:lvl9pPr algn="ctr" rtl="0" marR="0" indent="0" marL="3657600">
              <a:spcBef>
                <a:spcPts val="280"/>
              </a:spcBef>
              <a:buClr>
                <a:schemeClr val="lt1"/>
              </a:buClr>
              <a:buFont typeface="Noto Symbol"/>
              <a:buNone/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y="6154737" x="6172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y="5842000" x="822959"/>
            <a:ext cy="304799" cx="2133599"/>
          </a:xfrm>
          <a:prstGeom prst="rect">
            <a:avLst/>
          </a:prstGeom>
          <a:noFill/>
          <a:ln>
            <a:noFill/>
          </a:ln>
        </p:spPr>
        <p:txBody>
          <a:bodyPr bIns="9125" rIns="91425" lIns="91425" tIns="45700" anchor="b" anchorCtr="0">
            <a:noAutofit/>
          </a:bodyPr>
          <a:lstStyle>
            <a:lvl1pPr algn="l" rtl="0" marR="0" indent="0" marL="0">
              <a:spcBef>
                <a:spcPts val="0"/>
              </a:spcBef>
              <a:buNone/>
              <a:defRPr strike="noStrike" u="none" b="0" cap="none" baseline="0" sz="160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y="6154737" x="822959"/>
            <a:ext cy="365125" cx="4572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 txBox="1"/>
          <p:nvPr/>
        </p:nvSpPr>
        <p:spPr>
          <a:xfrm>
            <a:off y="4074496" x="4267200"/>
            <a:ext cy="1015662" cx="4572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66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</a:t>
            </a:r>
          </a:p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y="4267367" x="4572000"/>
            <a:ext cy="731519" cx="3733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 indent="0" mar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1pPr>
            <a:lvl2pPr rtl="0" indent="0" marL="45720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2pPr>
            <a:lvl3pPr rtl="0" indent="0" marL="91440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3pPr>
            <a:lvl4pPr rtl="0" indent="0" marL="137160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4pPr>
            <a:lvl5pPr rtl="0" indent="0" marL="182880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5pPr>
            <a:lvl6pPr rtl="0" indent="0" marL="228600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6pPr>
            <a:lvl7pPr rtl="0" indent="0" marL="274320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7pPr>
            <a:lvl8pPr rtl="0" indent="0" marL="320040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8pPr>
            <a:lvl9pPr rtl="0" indent="0" marL="365760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0" type="dt"/>
          </p:nvPr>
        </p:nvSpPr>
        <p:spPr>
          <a:xfrm>
            <a:off y="6154737" x="6172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y="5842000" x="822959"/>
            <a:ext cy="304799" cx="2133599"/>
          </a:xfrm>
          <a:prstGeom prst="rect">
            <a:avLst/>
          </a:prstGeom>
          <a:noFill/>
          <a:ln>
            <a:noFill/>
          </a:ln>
        </p:spPr>
        <p:txBody>
          <a:bodyPr bIns="9125" rIns="91425" lIns="91425" tIns="45700" anchor="b" anchorCtr="0">
            <a:noAutofit/>
          </a:bodyPr>
          <a:lstStyle>
            <a:lvl1pPr algn="l" rtl="0" marR="0" indent="0" marL="0">
              <a:spcBef>
                <a:spcPts val="0"/>
              </a:spcBef>
              <a:buNone/>
              <a:defRPr strike="noStrike" u="none" b="0" cap="none" baseline="0" sz="160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y="6154737" x="822959"/>
            <a:ext cy="365125" cx="4572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type="title"/>
          </p:nvPr>
        </p:nvSpPr>
        <p:spPr>
          <a:xfrm>
            <a:off y="1905000" x="2286000"/>
            <a:ext cy="2350007" cx="603503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 txBox="1"/>
          <p:nvPr>
            <p:ph idx="1" type="body"/>
          </p:nvPr>
        </p:nvSpPr>
        <p:spPr>
          <a:xfrm>
            <a:off y="661975" x="1341120"/>
            <a:ext cy="639762" cx="327355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 indent="0" marL="0">
              <a:spcBef>
                <a:spcPts val="0"/>
              </a:spcBef>
              <a:buFont typeface="Times New Roman"/>
              <a:buNone/>
              <a:defRPr/>
            </a:lvl1pPr>
            <a:lvl2pPr rtl="0" indent="0" marL="457200">
              <a:spcBef>
                <a:spcPts val="0"/>
              </a:spcBef>
              <a:buFont typeface="Times New Roman"/>
              <a:buNone/>
              <a:defRPr/>
            </a:lvl2pPr>
            <a:lvl3pPr rtl="0" indent="0" marL="914400">
              <a:spcBef>
                <a:spcPts val="0"/>
              </a:spcBef>
              <a:buFont typeface="Times New Roman"/>
              <a:buNone/>
              <a:defRPr/>
            </a:lvl3pPr>
            <a:lvl4pPr rtl="0" indent="0" marL="1371600">
              <a:spcBef>
                <a:spcPts val="0"/>
              </a:spcBef>
              <a:buFont typeface="Times New Roman"/>
              <a:buNone/>
              <a:defRPr/>
            </a:lvl4pPr>
            <a:lvl5pPr rtl="0" indent="0" marL="1828800">
              <a:spcBef>
                <a:spcPts val="0"/>
              </a:spcBef>
              <a:buFont typeface="Times New Roman"/>
              <a:buNone/>
              <a:defRPr/>
            </a:lvl5pPr>
            <a:lvl6pPr rtl="0" indent="0" marL="2286000">
              <a:spcBef>
                <a:spcPts val="0"/>
              </a:spcBef>
              <a:buFont typeface="Times New Roman"/>
              <a:buNone/>
              <a:defRPr/>
            </a:lvl6pPr>
            <a:lvl7pPr rtl="0" indent="0" marL="2743200">
              <a:spcBef>
                <a:spcPts val="0"/>
              </a:spcBef>
              <a:buFont typeface="Times New Roman"/>
              <a:buNone/>
              <a:defRPr/>
            </a:lvl7pPr>
            <a:lvl8pPr rtl="0" indent="0" marL="3200400">
              <a:spcBef>
                <a:spcPts val="0"/>
              </a:spcBef>
              <a:buFont typeface="Times New Roman"/>
              <a:buNone/>
              <a:defRPr/>
            </a:lvl8pPr>
            <a:lvl9pPr rtl="0" indent="0" marL="3657600">
              <a:spcBef>
                <a:spcPts val="0"/>
              </a:spcBef>
              <a:buFont typeface="Times New Roman"/>
              <a:buNone/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2" type="body"/>
          </p:nvPr>
        </p:nvSpPr>
        <p:spPr>
          <a:xfrm>
            <a:off y="1371600" x="1344167"/>
            <a:ext cy="2743199" cx="3276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3" type="body"/>
          </p:nvPr>
        </p:nvSpPr>
        <p:spPr>
          <a:xfrm>
            <a:off y="661975" x="5029200"/>
            <a:ext cy="639762" cx="327355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 indent="0" marL="0">
              <a:spcBef>
                <a:spcPts val="0"/>
              </a:spcBef>
              <a:buFont typeface="Times New Roman"/>
              <a:buNone/>
              <a:defRPr/>
            </a:lvl1pPr>
            <a:lvl2pPr rtl="0" indent="0" marL="457200">
              <a:spcBef>
                <a:spcPts val="0"/>
              </a:spcBef>
              <a:buFont typeface="Times New Roman"/>
              <a:buNone/>
              <a:defRPr/>
            </a:lvl2pPr>
            <a:lvl3pPr rtl="0" indent="0" marL="914400">
              <a:spcBef>
                <a:spcPts val="0"/>
              </a:spcBef>
              <a:buFont typeface="Times New Roman"/>
              <a:buNone/>
              <a:defRPr/>
            </a:lvl3pPr>
            <a:lvl4pPr rtl="0" indent="0" marL="1371600">
              <a:spcBef>
                <a:spcPts val="0"/>
              </a:spcBef>
              <a:buFont typeface="Times New Roman"/>
              <a:buNone/>
              <a:defRPr/>
            </a:lvl4pPr>
            <a:lvl5pPr rtl="0" indent="0" marL="1828800">
              <a:spcBef>
                <a:spcPts val="0"/>
              </a:spcBef>
              <a:buFont typeface="Times New Roman"/>
              <a:buNone/>
              <a:defRPr/>
            </a:lvl5pPr>
            <a:lvl6pPr rtl="0" indent="0" marL="2286000">
              <a:spcBef>
                <a:spcPts val="0"/>
              </a:spcBef>
              <a:buFont typeface="Times New Roman"/>
              <a:buNone/>
              <a:defRPr/>
            </a:lvl6pPr>
            <a:lvl7pPr rtl="0" indent="0" marL="2743200">
              <a:spcBef>
                <a:spcPts val="0"/>
              </a:spcBef>
              <a:buFont typeface="Times New Roman"/>
              <a:buNone/>
              <a:defRPr/>
            </a:lvl7pPr>
            <a:lvl8pPr rtl="0" indent="0" marL="3200400">
              <a:spcBef>
                <a:spcPts val="0"/>
              </a:spcBef>
              <a:buFont typeface="Times New Roman"/>
              <a:buNone/>
              <a:defRPr/>
            </a:lvl8pPr>
            <a:lvl9pPr rtl="0" indent="0" marL="3657600">
              <a:spcBef>
                <a:spcPts val="0"/>
              </a:spcBef>
              <a:buFont typeface="Times New Roman"/>
              <a:buNone/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4" type="body"/>
          </p:nvPr>
        </p:nvSpPr>
        <p:spPr>
          <a:xfrm>
            <a:off y="1371600" x="5029200"/>
            <a:ext cy="2743199" cx="327355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/>
        </p:nvSpPr>
        <p:spPr>
          <a:xfrm>
            <a:off y="520191" x="1056640"/>
            <a:ext cy="923329" cx="4572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60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y="520191" x="4780280"/>
            <a:ext cy="923329" cx="4572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60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</a:t>
            </a:r>
          </a:p>
        </p:txBody>
      </p:sp>
      <p:sp>
        <p:nvSpPr>
          <p:cNvPr id="68" name="Shape 68"/>
          <p:cNvSpPr txBox="1"/>
          <p:nvPr>
            <p:ph type="title"/>
          </p:nvPr>
        </p:nvSpPr>
        <p:spPr>
          <a:xfrm>
            <a:off y="4876800" x="777239"/>
            <a:ext cy="914400" cx="7543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y="6154737" x="6172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y="5842000" x="822959"/>
            <a:ext cy="304799" cx="2133599"/>
          </a:xfrm>
          <a:prstGeom prst="rect">
            <a:avLst/>
          </a:prstGeom>
          <a:noFill/>
          <a:ln>
            <a:noFill/>
          </a:ln>
        </p:spPr>
        <p:txBody>
          <a:bodyPr bIns="9125" rIns="91425" lIns="91425" tIns="45700" anchor="b" anchorCtr="0">
            <a:noAutofit/>
          </a:bodyPr>
          <a:lstStyle>
            <a:lvl1pPr algn="l" rtl="0" marR="0" indent="0" marL="0">
              <a:spcBef>
                <a:spcPts val="0"/>
              </a:spcBef>
              <a:buNone/>
              <a:defRPr strike="noStrike" u="none" b="0" cap="none" baseline="0" sz="160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y="6154737" x="822959"/>
            <a:ext cy="365125" cx="4572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 txBox="1"/>
          <p:nvPr/>
        </p:nvSpPr>
        <p:spPr>
          <a:xfrm>
            <a:off y="1774588" x="5328919"/>
            <a:ext cy="1231106" cx="4572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80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y="685800" x="838200"/>
            <a:ext cy="3429000" cx="4343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2" type="body"/>
          </p:nvPr>
        </p:nvSpPr>
        <p:spPr>
          <a:xfrm>
            <a:off y="685800" x="5715000"/>
            <a:ext cy="3429000" cx="2590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 indent="0" marL="0">
              <a:spcBef>
                <a:spcPts val="0"/>
              </a:spcBef>
              <a:buFont typeface="Times New Roman"/>
              <a:buNone/>
              <a:defRPr/>
            </a:lvl1pPr>
            <a:lvl2pPr rtl="0" indent="0" marL="457200">
              <a:spcBef>
                <a:spcPts val="0"/>
              </a:spcBef>
              <a:buFont typeface="Times New Roman"/>
              <a:buNone/>
              <a:defRPr/>
            </a:lvl2pPr>
            <a:lvl3pPr rtl="0" indent="0" marL="914400">
              <a:spcBef>
                <a:spcPts val="0"/>
              </a:spcBef>
              <a:buFont typeface="Times New Roman"/>
              <a:buNone/>
              <a:defRPr/>
            </a:lvl3pPr>
            <a:lvl4pPr rtl="0" indent="0" marL="1371600">
              <a:spcBef>
                <a:spcPts val="0"/>
              </a:spcBef>
              <a:buFont typeface="Times New Roman"/>
              <a:buNone/>
              <a:defRPr/>
            </a:lvl4pPr>
            <a:lvl5pPr rtl="0" indent="0" marL="1828800">
              <a:spcBef>
                <a:spcPts val="0"/>
              </a:spcBef>
              <a:buFont typeface="Times New Roman"/>
              <a:buNone/>
              <a:defRPr/>
            </a:lvl5pPr>
            <a:lvl6pPr rtl="0" indent="0" marL="2286000">
              <a:spcBef>
                <a:spcPts val="0"/>
              </a:spcBef>
              <a:buFont typeface="Times New Roman"/>
              <a:buNone/>
              <a:defRPr/>
            </a:lvl6pPr>
            <a:lvl7pPr rtl="0" indent="0" marL="2743200">
              <a:spcBef>
                <a:spcPts val="0"/>
              </a:spcBef>
              <a:buFont typeface="Times New Roman"/>
              <a:buNone/>
              <a:defRPr/>
            </a:lvl7pPr>
            <a:lvl8pPr rtl="0" indent="0" marL="3200400">
              <a:spcBef>
                <a:spcPts val="0"/>
              </a:spcBef>
              <a:buFont typeface="Times New Roman"/>
              <a:buNone/>
              <a:defRPr/>
            </a:lvl8pPr>
            <a:lvl9pPr rtl="0" indent="0" marL="3657600">
              <a:spcBef>
                <a:spcPts val="0"/>
              </a:spcBef>
              <a:buFont typeface="Times New Roman"/>
              <a:buNone/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y="6154737" x="6172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y="5842000" x="822959"/>
            <a:ext cy="304799" cx="2133599"/>
          </a:xfrm>
          <a:prstGeom prst="rect">
            <a:avLst/>
          </a:prstGeom>
          <a:noFill/>
          <a:ln>
            <a:noFill/>
          </a:ln>
        </p:spPr>
        <p:txBody>
          <a:bodyPr bIns="9125" rIns="91425" lIns="91425" tIns="45700" anchor="b" anchorCtr="0">
            <a:noAutofit/>
          </a:bodyPr>
          <a:lstStyle>
            <a:lvl1pPr algn="l" rtl="0" marR="0" indent="0" marL="0">
              <a:spcBef>
                <a:spcPts val="0"/>
              </a:spcBef>
              <a:buNone/>
              <a:defRPr strike="noStrike" u="none" b="0" cap="none" baseline="0" sz="160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y="6154737" x="822959"/>
            <a:ext cy="365125" cx="4572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9" name="Shape 79"/>
          <p:cNvSpPr txBox="1"/>
          <p:nvPr>
            <p:ph type="title"/>
          </p:nvPr>
        </p:nvSpPr>
        <p:spPr>
          <a:xfrm>
            <a:off y="4876800" x="777239"/>
            <a:ext cy="914400" cx="7543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4"/><Relationship Target="../slideLayouts/slideLayout1.xml" Type="http://schemas.openxmlformats.org/officeDocument/2006/relationships/slideLayout" Id="rId2"/><Relationship Target="../slideLayouts/slideLayout11.xml" Type="http://schemas.openxmlformats.org/officeDocument/2006/relationships/slideLayout" Id="rId12"/><Relationship Target="../slideLayouts/slideLayout12.xml" Type="http://schemas.openxmlformats.org/officeDocument/2006/relationships/slideLayout" Id="rId13"/><Relationship Target="../media/image54.png" Type="http://schemas.openxmlformats.org/officeDocument/2006/relationships/image" Id="rId1"/><Relationship Target="../slideLayouts/slideLayout3.xml" Type="http://schemas.openxmlformats.org/officeDocument/2006/relationships/slideLayout" Id="rId4"/><Relationship Target="../slideLayouts/slideLayout9.xml" Type="http://schemas.openxmlformats.org/officeDocument/2006/relationships/slideLayout" Id="rId10"/><Relationship Target="../slideLayouts/slideLayout2.xml" Type="http://schemas.openxmlformats.org/officeDocument/2006/relationships/slideLayout" Id="rId3"/><Relationship Target="../slideLayouts/slideLayout10.xml" Type="http://schemas.openxmlformats.org/officeDocument/2006/relationships/slideLayout" Id="rId11"/><Relationship Target="../slideLayouts/slideLayout8.xml" Type="http://schemas.openxmlformats.org/officeDocument/2006/relationships/slideLayout" Id="rId9"/><Relationship Target="../slideLayouts/slideLayout5.xml" Type="http://schemas.openxmlformats.org/officeDocument/2006/relationships/slideLayout" Id="rId6"/><Relationship Target="../slideLayouts/slideLayout4.xml" Type="http://schemas.openxmlformats.org/officeDocument/2006/relationships/slideLayout" Id="rId5"/><Relationship Target="../slideLayouts/slideLayout7.xml" Type="http://schemas.openxmlformats.org/officeDocument/2006/relationships/slideLayout" Id="rId8"/><Relationship Target="../slideLayouts/slideLayout6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t="0" b="0" r="0" l="0"/>
          </a:stretch>
        </a:blipFill>
      </p:bgPr>
    </p:bg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/>
          <p:nvPr/>
        </p:nvSpPr>
        <p:spPr>
          <a:xfrm>
            <a:off y="0" x="0"/>
            <a:ext cy="6858000" cx="9144000"/>
          </a:xfrm>
          <a:prstGeom prst="rect">
            <a:avLst/>
          </a:prstGeom>
          <a:gradFill>
            <a:gsLst>
              <a:gs pos="0">
                <a:srgbClr val="4F4651">
                  <a:alpha val="35686"/>
                </a:srgbClr>
              </a:gs>
              <a:gs pos="100000">
                <a:srgbClr val="242852">
                  <a:alpha val="9803"/>
                </a:srgbClr>
              </a:gs>
            </a:gsLst>
            <a:lin ang="54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Shape 10"/>
          <p:cNvSpPr/>
          <p:nvPr/>
        </p:nvSpPr>
        <p:spPr>
          <a:xfrm rot="-1875724">
            <a:off y="1038439" x="1373220"/>
            <a:ext cy="5706986" cx="7240619"/>
          </a:xfrm>
          <a:prstGeom prst="ellipse">
            <a:avLst/>
          </a:prstGeom>
          <a:gradFill>
            <a:gsLst>
              <a:gs pos="0">
                <a:srgbClr val="C3BCC5">
                  <a:alpha val="6666"/>
                </a:srgbClr>
              </a:gs>
              <a:gs pos="58000">
                <a:srgbClr val="242852">
                  <a:alpha val="0"/>
                </a:srgbClr>
              </a:gs>
              <a:gs pos="100000">
                <a:srgbClr val="242852">
                  <a:alpha val="0"/>
                </a:srgbClr>
              </a:gs>
            </a:gsLst>
            <a:path path="circle">
              <a:fillToRect t="50%" b="50%" r="50%" l="50%"/>
            </a:path>
            <a:tileRect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Shape 11"/>
          <p:cNvSpPr/>
          <p:nvPr/>
        </p:nvSpPr>
        <p:spPr>
          <a:xfrm rot="-3943089">
            <a:off y="1165874" x="-274210"/>
            <a:ext cy="4480459" cx="5538471"/>
          </a:xfrm>
          <a:prstGeom prst="ellipse">
            <a:avLst/>
          </a:prstGeom>
          <a:gradFill>
            <a:gsLst>
              <a:gs pos="0">
                <a:srgbClr val="C3BCC5">
                  <a:alpha val="7843"/>
                </a:srgbClr>
              </a:gs>
              <a:gs pos="58000">
                <a:srgbClr val="242852">
                  <a:alpha val="0"/>
                </a:srgbClr>
              </a:gs>
              <a:gs pos="100000">
                <a:srgbClr val="242852">
                  <a:alpha val="0"/>
                </a:srgbClr>
              </a:gs>
            </a:gsLst>
            <a:path path="circle">
              <a:fillToRect t="50%" b="50%" r="50%" l="50%"/>
            </a:path>
            <a:tileRect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Shape 12"/>
          <p:cNvSpPr/>
          <p:nvPr/>
        </p:nvSpPr>
        <p:spPr>
          <a:xfrm rot="-1875725">
            <a:off y="116853" x="3277955"/>
            <a:ext cy="4754756" cx="6479362"/>
          </a:xfrm>
          <a:prstGeom prst="ellipse">
            <a:avLst/>
          </a:prstGeom>
          <a:gradFill>
            <a:gsLst>
              <a:gs pos="0">
                <a:srgbClr val="C3BCC5">
                  <a:alpha val="7843"/>
                </a:srgbClr>
              </a:gs>
              <a:gs pos="58000">
                <a:srgbClr val="242852">
                  <a:alpha val="0"/>
                </a:srgbClr>
              </a:gs>
              <a:gs pos="100000">
                <a:srgbClr val="242852">
                  <a:alpha val="0"/>
                </a:srgbClr>
              </a:gs>
            </a:gsLst>
            <a:path path="circle">
              <a:fillToRect t="50%" b="50%" r="50%" l="50%"/>
            </a:path>
            <a:tileRect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Shape 13"/>
          <p:cNvSpPr txBox="1"/>
          <p:nvPr>
            <p:ph type="title"/>
          </p:nvPr>
        </p:nvSpPr>
        <p:spPr>
          <a:xfrm>
            <a:off y="4876800" x="777239"/>
            <a:ext cy="914400" cx="7543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y="685800" x="2133600"/>
            <a:ext cy="3657598" cx="6096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-181610" marL="27432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❧"/>
              <a:defRPr/>
            </a:lvl1pPr>
            <a:lvl2pPr algn="l" rtl="0" marR="0" indent="-186690" marL="640080">
              <a:spcBef>
                <a:spcPts val="380"/>
              </a:spcBef>
              <a:buClr>
                <a:schemeClr val="lt1"/>
              </a:buClr>
              <a:buFont typeface="Noto Symbol"/>
              <a:buChar char="❧"/>
              <a:defRPr/>
            </a:lvl2pPr>
            <a:lvl3pPr algn="l" rtl="0" marR="0" indent="-191769" marL="1005839">
              <a:spcBef>
                <a:spcPts val="340"/>
              </a:spcBef>
              <a:buClr>
                <a:schemeClr val="lt1"/>
              </a:buClr>
              <a:buFont typeface="Noto Symbol"/>
              <a:buChar char="•"/>
              <a:defRPr/>
            </a:lvl3pPr>
            <a:lvl4pPr algn="l" rtl="0" marR="0" indent="-205739" marL="1371600">
              <a:spcBef>
                <a:spcPts val="320"/>
              </a:spcBef>
              <a:buClr>
                <a:schemeClr val="lt1"/>
              </a:buClr>
              <a:buFont typeface="Noto Symbol"/>
              <a:buChar char="❧"/>
              <a:defRPr/>
            </a:lvl4pPr>
            <a:lvl5pPr algn="l" rtl="0" marR="0" indent="-204470" marL="1645920">
              <a:spcBef>
                <a:spcPts val="300"/>
              </a:spcBef>
              <a:buClr>
                <a:schemeClr val="lt1"/>
              </a:buClr>
              <a:buFont typeface="Noto Symbol"/>
              <a:buChar char="❧"/>
              <a:defRPr/>
            </a:lvl5pPr>
            <a:lvl6pPr algn="l" rtl="0" marR="0" indent="-210820" marL="1965960">
              <a:spcBef>
                <a:spcPts val="280"/>
              </a:spcBef>
              <a:buClr>
                <a:schemeClr val="lt1"/>
              </a:buClr>
              <a:buFont typeface="Noto Symbol"/>
              <a:buChar char="❧"/>
              <a:defRPr/>
            </a:lvl6pPr>
            <a:lvl7pPr algn="l" rtl="0" marR="0" indent="-205739" marL="2240280">
              <a:spcBef>
                <a:spcPts val="280"/>
              </a:spcBef>
              <a:buClr>
                <a:schemeClr val="lt1"/>
              </a:buClr>
              <a:buFont typeface="Noto Symbol"/>
              <a:buChar char="•"/>
              <a:defRPr/>
            </a:lvl7pPr>
            <a:lvl8pPr algn="l" rtl="0" marR="0" indent="-213360" marL="2514600">
              <a:spcBef>
                <a:spcPts val="280"/>
              </a:spcBef>
              <a:buClr>
                <a:schemeClr val="lt1"/>
              </a:buClr>
              <a:buFont typeface="Noto Symbol"/>
              <a:buChar char="❧"/>
              <a:defRPr/>
            </a:lvl8pPr>
            <a:lvl9pPr algn="l" rtl="0" marR="0" indent="-203200" marL="2834640">
              <a:spcBef>
                <a:spcPts val="280"/>
              </a:spcBef>
              <a:buClr>
                <a:schemeClr val="lt1"/>
              </a:buClr>
              <a:buFont typeface="Noto Symbol"/>
              <a:buChar char="❧"/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0" type="dt"/>
          </p:nvPr>
        </p:nvSpPr>
        <p:spPr>
          <a:xfrm>
            <a:off y="6154737" x="6172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1" type="ftr"/>
          </p:nvPr>
        </p:nvSpPr>
        <p:spPr>
          <a:xfrm>
            <a:off y="6154737" x="822959"/>
            <a:ext cy="365125" cx="4572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y="5842000" x="822959"/>
            <a:ext cy="304799" cx="2133599"/>
          </a:xfrm>
          <a:prstGeom prst="rect">
            <a:avLst/>
          </a:prstGeom>
          <a:noFill/>
          <a:ln>
            <a:noFill/>
          </a:ln>
        </p:spPr>
        <p:txBody>
          <a:bodyPr bIns="9125" rIns="91425" lIns="91425" tIns="45700" anchor="b" anchorCtr="0">
            <a:noAutofit/>
          </a:bodyPr>
          <a:lstStyle>
            <a:lvl1pPr algn="l" rtl="0" marR="0" indent="0" marL="0">
              <a:spcBef>
                <a:spcPts val="0"/>
              </a:spcBef>
              <a:buNone/>
              <a:defRPr strike="noStrike" u="none" b="0" cap="none" baseline="0" sz="160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0.png" Type="http://schemas.openxmlformats.org/officeDocument/2006/relationships/image" Id="rId4"/><Relationship Target="../media/image04.jp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jp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5.jpg" Type="http://schemas.openxmlformats.org/officeDocument/2006/relationships/image" Id="rId4"/><Relationship Target="../media/image35.jp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2.jp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4.jp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9.jp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6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jp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0.jp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8.jp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21.jp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23.pn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2.png" Type="http://schemas.openxmlformats.org/officeDocument/2006/relationships/image" Id="rId4"/><Relationship Target="../media/image27.pn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33.jpg" Type="http://schemas.openxmlformats.org/officeDocument/2006/relationships/image" Id="rId4"/><Relationship Target="../media/image32.jp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25.jpg" Type="http://schemas.openxmlformats.org/officeDocument/2006/relationships/image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24.jpg" Type="http://schemas.openxmlformats.org/officeDocument/2006/relationships/image" Id="rId3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9.png" Type="http://schemas.openxmlformats.org/officeDocument/2006/relationships/image" Id="rId4"/><Relationship Target="../media/image26.png" Type="http://schemas.openxmlformats.org/officeDocument/2006/relationships/image" Id="rId3"/><Relationship Target="../media/image31.png" Type="http://schemas.openxmlformats.org/officeDocument/2006/relationships/image" Id="rId6"/><Relationship Target="../media/image28.jpg" Type="http://schemas.openxmlformats.org/officeDocument/2006/relationships/image" Id="rId5"/><Relationship Target="../media/image30.jpg" Type="http://schemas.openxmlformats.org/officeDocument/2006/relationships/image" Id="rId7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4"/><Relationship Target="../media/image06.jpg" Type="http://schemas.openxmlformats.org/officeDocument/2006/relationships/image" Id="rId3"/><Relationship Target="../media/image02.png" Type="http://schemas.openxmlformats.org/officeDocument/2006/relationships/image" Id="rId6"/><Relationship Target="../media/image01.png" Type="http://schemas.openxmlformats.org/officeDocument/2006/relationships/image" Id="rId5"/><Relationship Target="../media/image07.jpg" Type="http://schemas.openxmlformats.org/officeDocument/2006/relationships/image" Id="rId7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34.jpg" Type="http://schemas.openxmlformats.org/officeDocument/2006/relationships/image" Id="rId3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36.jpg" Type="http://schemas.openxmlformats.org/officeDocument/2006/relationships/image" Id="rId3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37.png" Type="http://schemas.openxmlformats.org/officeDocument/2006/relationships/image" Id="rId3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40.jpg" Type="http://schemas.openxmlformats.org/officeDocument/2006/relationships/image" Id="rId3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38.jpg" Type="http://schemas.openxmlformats.org/officeDocument/2006/relationships/image" Id="rId3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39.jpg" Type="http://schemas.openxmlformats.org/officeDocument/2006/relationships/image" Id="rId3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49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jpg" Type="http://schemas.openxmlformats.org/officeDocument/2006/relationships/image" Id="rId3"/></Relationships>
</file>

<file path=ppt/slides/_rels/slide40.xml.rels><?xml version="1.0" encoding="UTF-8" standalone="yes"?><Relationships xmlns="http://schemas.openxmlformats.org/package/2006/relationships"><Relationship Target="../notesSlides/notesSlide4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53.png" Type="http://schemas.openxmlformats.org/officeDocument/2006/relationships/image" Id="rId3"/></Relationships>
</file>

<file path=ppt/slides/_rels/slide41.xml.rels><?xml version="1.0" encoding="UTF-8" standalone="yes"?><Relationships xmlns="http://schemas.openxmlformats.org/package/2006/relationships"><Relationship Target="../notesSlides/notesSlide4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2.xml.rels><?xml version="1.0" encoding="UTF-8" standalone="yes"?><Relationships xmlns="http://schemas.openxmlformats.org/package/2006/relationships"><Relationship Target="../notesSlides/notesSlide4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41.jpg" Type="http://schemas.openxmlformats.org/officeDocument/2006/relationships/image" Id="rId3"/></Relationships>
</file>

<file path=ppt/slides/_rels/slide43.xml.rels><?xml version="1.0" encoding="UTF-8" standalone="yes"?><Relationships xmlns="http://schemas.openxmlformats.org/package/2006/relationships"><Relationship Target="../notesSlides/notesSlide4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42.jpg" Type="http://schemas.openxmlformats.org/officeDocument/2006/relationships/image" Id="rId3"/></Relationships>
</file>

<file path=ppt/slides/_rels/slide44.xml.rels><?xml version="1.0" encoding="UTF-8" standalone="yes"?><Relationships xmlns="http://schemas.openxmlformats.org/package/2006/relationships"><Relationship Target="../notesSlides/notesSlide4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5.xml.rels><?xml version="1.0" encoding="UTF-8" standalone="yes"?><Relationships xmlns="http://schemas.openxmlformats.org/package/2006/relationships"><Relationship Target="../notesSlides/notesSlide4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6.xml.rels><?xml version="1.0" encoding="UTF-8" standalone="yes"?><Relationships xmlns="http://schemas.openxmlformats.org/package/2006/relationships"><Relationship Target="../notesSlides/notesSlide4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51.jpg" Type="http://schemas.openxmlformats.org/officeDocument/2006/relationships/image" Id="rId3"/></Relationships>
</file>

<file path=ppt/slides/_rels/slide47.xml.rels><?xml version="1.0" encoding="UTF-8" standalone="yes"?><Relationships xmlns="http://schemas.openxmlformats.org/package/2006/relationships"><Relationship Target="../notesSlides/notesSlide4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46.jpg" Type="http://schemas.openxmlformats.org/officeDocument/2006/relationships/image" Id="rId3"/></Relationships>
</file>

<file path=ppt/slides/_rels/slide48.xml.rels><?xml version="1.0" encoding="UTF-8" standalone="yes"?><Relationships xmlns="http://schemas.openxmlformats.org/package/2006/relationships"><Relationship Target="../notesSlides/notesSlide4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43.png" Type="http://schemas.openxmlformats.org/officeDocument/2006/relationships/image" Id="rId4"/><Relationship Target="../media/image44.png" Type="http://schemas.openxmlformats.org/officeDocument/2006/relationships/image" Id="rId3"/></Relationships>
</file>

<file path=ppt/slides/_rels/slide49.xml.rels><?xml version="1.0" encoding="UTF-8" standalone="yes"?><Relationships xmlns="http://schemas.openxmlformats.org/package/2006/relationships"><Relationship Target="../notesSlides/notesSlide4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47.jpg" Type="http://schemas.openxmlformats.org/officeDocument/2006/relationships/image" Id="rId4"/><Relationship Target="../media/image45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jpg" Type="http://schemas.openxmlformats.org/officeDocument/2006/relationships/image" Id="rId3"/></Relationships>
</file>

<file path=ppt/slides/_rels/slide50.xml.rels><?xml version="1.0" encoding="UTF-8" standalone="yes"?><Relationships xmlns="http://schemas.openxmlformats.org/package/2006/relationships"><Relationship Target="../notesSlides/notesSlide5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48.png" Type="http://schemas.openxmlformats.org/officeDocument/2006/relationships/image" Id="rId3"/></Relationships>
</file>

<file path=ppt/slides/_rels/slide51.xml.rels><?xml version="1.0" encoding="UTF-8" standalone="yes"?><Relationships xmlns="http://schemas.openxmlformats.org/package/2006/relationships"><Relationship Target="../notesSlides/notesSlide5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50.jpg" Type="http://schemas.openxmlformats.org/officeDocument/2006/relationships/image" Id="rId3"/></Relationships>
</file>

<file path=ppt/slides/_rels/slide52.xml.rels><?xml version="1.0" encoding="UTF-8" standalone="yes"?><Relationships xmlns="http://schemas.openxmlformats.org/package/2006/relationships"><Relationship Target="../notesSlides/notesSlide52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52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/>
          <p:nvPr/>
        </p:nvSpPr>
        <p:spPr>
          <a:xfrm>
            <a:off y="3048000" x="2057400"/>
            <a:ext cy="1295399" cx="49339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algn="ctr"/>
            <a:r>
              <a:rPr b="0" i="0">
                <a:ln w="9525" cap="sq">
                  <a:solidFill>
                    <a:srgbClr val="000000"/>
                  </a:solidFill>
                  <a:prstDash val="solid"/>
                  <a:miter/>
                  <a:headEnd w="med" len="med" type="none"/>
                  <a:tailEnd w="med" len="med" type="none"/>
                </a:ln>
                <a:solidFill>
                  <a:srgbClr val="FFFFFF"/>
                </a:solidFill>
                <a:latin typeface="Arial Black"/>
              </a:rPr>
              <a:t>World War II:</a:t>
            </a:r>
            <a:br>
              <a:rPr b="0" i="0">
                <a:ln w="9525" cap="sq">
                  <a:solidFill>
                    <a:srgbClr val="000000"/>
                  </a:solidFill>
                  <a:prstDash val="solid"/>
                  <a:miter/>
                  <a:headEnd w="med" len="med" type="none"/>
                  <a:tailEnd w="med" len="med" type="none"/>
                </a:ln>
                <a:solidFill>
                  <a:srgbClr val="FFFFFF"/>
                </a:solidFill>
                <a:latin typeface="Arial Black"/>
              </a:rPr>
            </a:br>
            <a:r>
              <a:rPr b="0" i="0">
                <a:ln w="9525" cap="sq">
                  <a:solidFill>
                    <a:srgbClr val="000000"/>
                  </a:solidFill>
                  <a:prstDash val="solid"/>
                  <a:miter/>
                  <a:headEnd w="med" len="med" type="none"/>
                  <a:tailEnd w="med" len="med" type="none"/>
                </a:ln>
                <a:solidFill>
                  <a:srgbClr val="FFFFFF"/>
                </a:solidFill>
                <a:latin typeface="Arial Black"/>
              </a:rPr>
              <a:t>The Pacific Theater</a:t>
            </a: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5410200" x="7086600"/>
            <a:ext cy="809624" cx="12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838200" x="1066800"/>
            <a:ext cy="801687" cx="121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y="304800" x="685800"/>
            <a:ext cy="76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strike="noStrike" u="none" b="0" cap="none" baseline="0" sz="49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Attack on Pearl Harbour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y="1219200" x="1371600"/>
            <a:ext cy="825499" cx="64769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 7, 1941.  “A day that will live in infamy”</a:t>
            </a:r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378075" x="1463675"/>
            <a:ext cy="4175125" cx="5927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y="4876800" x="777239"/>
            <a:ext cy="914400" cx="7543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strike="noStrike" u="none" b="0" cap="none" baseline="0" sz="49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U.S. Declares War</a:t>
            </a:r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y="685800" x="2133600"/>
            <a:ext cy="3657598" cx="6096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-261620" marL="27432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ymbol"/>
              <a:buChar char="❧"/>
            </a:pPr>
            <a:r>
              <a:rPr strike="noStrike" u="none" b="0" cap="none" baseline="0" sz="21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Monday Dec. 8, 1941 </a:t>
            </a:r>
          </a:p>
          <a:p>
            <a:pPr algn="l" rtl="0" lvl="0" marR="0" indent="-261620" marL="27432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ymbol"/>
              <a:buChar char="❧"/>
            </a:pPr>
            <a:r>
              <a:rPr strike="noStrike" u="none" b="0" cap="none" baseline="0" sz="21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Roosevelt gives speech:  “This day will live in infamy”</a:t>
            </a:r>
          </a:p>
          <a:p>
            <a:pPr algn="l" rtl="0" lvl="0" marR="0" indent="-261620" marL="27432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ymbol"/>
              <a:buChar char="❧"/>
            </a:pPr>
            <a:r>
              <a:rPr strike="noStrike" u="none" b="0" cap="none" baseline="0" sz="21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Who declares war?</a:t>
            </a:r>
          </a:p>
          <a:p>
            <a:pPr algn="l" rtl="0" lvl="0" marR="0" indent="-261620" marL="27432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ymbol"/>
              <a:buChar char="❧"/>
            </a:pPr>
            <a:r>
              <a:rPr strike="noStrike" u="none" b="0" cap="none" baseline="0" sz="21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Thousands of men line up for recruitment</a:t>
            </a:r>
          </a:p>
          <a:p>
            <a:pPr algn="l" rtl="0" lvl="0" marR="0" indent="-261620" marL="27432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ymbol"/>
              <a:buChar char="❧"/>
            </a:pPr>
            <a:r>
              <a:rPr strike="noStrike" u="none" b="0" cap="none" baseline="0" sz="21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America joins the fight in Europe and is ready to fight Japan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2" name="Shape 222"/>
          <p:cNvSpPr txBox="1"/>
          <p:nvPr>
            <p:ph idx="1" type="body"/>
          </p:nvPr>
        </p:nvSpPr>
        <p:spPr>
          <a:xfrm>
            <a:off y="685800" x="2133600"/>
            <a:ext cy="3657598" cx="6096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-181610" marL="27432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</a:pPr>
            <a:r>
              <a:t/>
            </a:r>
            <a:endParaRPr strike="noStrike" u="none" b="0" cap="none" baseline="0" sz="21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Shape 223"/>
          <p:cNvSpPr txBox="1"/>
          <p:nvPr>
            <p:ph type="title"/>
          </p:nvPr>
        </p:nvSpPr>
        <p:spPr>
          <a:xfrm>
            <a:off y="4876800" x="777239"/>
            <a:ext cy="914400" cx="7543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strike="noStrike" u="none" b="0" cap="none" baseline="0" sz="49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Japanese Atrocities</a:t>
            </a:r>
          </a:p>
        </p:txBody>
      </p:sp>
      <p:pic>
        <p:nvPicPr>
          <p:cNvPr id="224" name="Shape 22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685800" x="2209800"/>
            <a:ext cy="3657600" cx="601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y="4876800" x="777239"/>
            <a:ext cy="914400" cx="7543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strike="noStrike" u="none" b="0" cap="none" baseline="0" sz="49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Kamikaze.</a:t>
            </a:r>
          </a:p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y="685800" x="2133600"/>
            <a:ext cy="3657598" cx="6096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-261620" marL="27432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ymbol"/>
              <a:buChar char="❧"/>
            </a:pPr>
            <a:r>
              <a:rPr strike="noStrike" u="none" b="0" cap="none" baseline="0" sz="21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Kamikaze- ‘Divine Wind’.</a:t>
            </a:r>
          </a:p>
          <a:p>
            <a:pPr algn="l" rtl="0" lvl="0" marR="0" indent="-261620" marL="27432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ymbol"/>
              <a:buChar char="❧"/>
            </a:pPr>
            <a:r>
              <a:rPr strike="noStrike" u="none" b="0" cap="none" baseline="0" sz="21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became obvious that the US possessed more and better war technology</a:t>
            </a:r>
          </a:p>
          <a:p>
            <a:pPr algn="l" rtl="0" lvl="0" marR="0" indent="-261620" marL="27432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ymbol"/>
              <a:buChar char="❧"/>
            </a:pPr>
            <a:r>
              <a:rPr strike="noStrike" u="none" b="0" cap="none" baseline="0" sz="21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desperation Japan ordered her young men to beat the enemy  by flying bombs into the enemy (and dying in the process)</a:t>
            </a:r>
          </a:p>
          <a:p>
            <a:pPr algn="l" rtl="0" lvl="0" marR="0" indent="-261620" marL="27432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ymbol"/>
              <a:buChar char="❧"/>
            </a:pPr>
            <a:r>
              <a:rPr strike="noStrike" u="none" b="0" cap="none" baseline="0" sz="21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These suicide bombers flew planes, or manned suicide torpedoes.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33375" x="468312"/>
            <a:ext cy="5419724" cx="351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2781300" x="3995737"/>
            <a:ext cy="3886200" cx="487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41" name="Shape 241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268412" x="2674938"/>
            <a:ext cy="4392611" cx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46" name="Shape 24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765175" x="1116012"/>
            <a:ext cy="5295900" cx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 txBox="1"/>
          <p:nvPr/>
        </p:nvSpPr>
        <p:spPr>
          <a:xfrm>
            <a:off y="1936750" x="5992812"/>
            <a:ext cy="1187449" cx="24669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 ships ablaze after kamikaze attacks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52" name="Shape 25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692150" x="539750"/>
            <a:ext cy="3600450" cx="7272337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 txBox="1"/>
          <p:nvPr>
            <p:ph idx="1" type="body"/>
          </p:nvPr>
        </p:nvSpPr>
        <p:spPr>
          <a:xfrm>
            <a:off y="4581525" x="539750"/>
            <a:ext cy="1544638" cx="83534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-261620" marL="27432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ymbol"/>
              <a:buChar char="❧"/>
            </a:pPr>
            <a:r>
              <a:rPr strike="noStrike" u="none" b="0" cap="none" baseline="0" sz="16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Another Kamikase hit on a US carrier.</a:t>
            </a:r>
          </a:p>
          <a:p>
            <a:pPr algn="l" rtl="0" lvl="0" marR="0" indent="-200660" marL="27432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</a:pPr>
            <a:r>
              <a:t/>
            </a:r>
            <a:endParaRPr strike="noStrike" u="none" b="0" cap="none" baseline="0" sz="16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rtl="0" lvl="0" marR="0" indent="-261620" marL="27432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ymbol"/>
              <a:buChar char="❧"/>
            </a:pPr>
            <a:r>
              <a:rPr strike="noStrike" u="none" b="0" cap="none" baseline="0" sz="16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US sailor commented ‘the fight might be tough on land, but you can’t dig foxholes in the sea’!</a:t>
            </a:r>
          </a:p>
          <a:p>
            <a:pPr algn="l" rtl="0" lvl="0" marR="0" indent="-200660" marL="27432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</a:pPr>
            <a:r>
              <a:t/>
            </a:r>
            <a:endParaRPr strike="noStrike" u="none" b="0" cap="none" baseline="0" sz="16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rtl="0" lvl="0" marR="0" indent="-261620" marL="27432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ymbol"/>
              <a:buChar char="❧"/>
            </a:pPr>
            <a:r>
              <a:rPr strike="noStrike" u="none" b="0" cap="none" baseline="0" sz="16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do you think he meant?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7" name="Shape 2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y="4876800" x="777239"/>
            <a:ext cy="914400" cx="7543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strike="noStrike" u="none" b="0" cap="none" baseline="0" sz="49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Battaan Death March</a:t>
            </a:r>
          </a:p>
        </p:txBody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y="685800" x="2133600"/>
            <a:ext cy="3657598" cx="6096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-261620" marL="27432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ymbol"/>
              <a:buChar char="❧"/>
            </a:pPr>
            <a:r>
              <a:rPr strike="noStrike" u="none" b="0" cap="none" baseline="0" sz="21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Japanese take Bataan Peninsula</a:t>
            </a:r>
          </a:p>
          <a:p>
            <a:pPr algn="l" rtl="0" lvl="0" marR="0" indent="-261620" marL="27432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ymbol"/>
              <a:buChar char="❧"/>
            </a:pPr>
            <a:r>
              <a:rPr strike="noStrike" u="none" b="0" cap="none" baseline="0" sz="21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Many American and Filipino forced to march to camps</a:t>
            </a:r>
          </a:p>
          <a:p>
            <a:pPr algn="l" rtl="0" lvl="0" marR="0" indent="-261620" marL="27432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ymbol"/>
              <a:buChar char="❧"/>
            </a:pPr>
            <a:r>
              <a:rPr strike="noStrike" u="none" b="0" cap="none" baseline="0" sz="21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Limited food and water</a:t>
            </a:r>
          </a:p>
          <a:p>
            <a:pPr algn="l" rtl="0" lvl="0" marR="0" indent="-261620" marL="27432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ymbol"/>
              <a:buChar char="❧"/>
            </a:pPr>
            <a:r>
              <a:rPr strike="noStrike" u="none" b="0" cap="none" baseline="0" sz="21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Extremely long march</a:t>
            </a:r>
          </a:p>
          <a:p>
            <a:pPr algn="l" rtl="0" lvl="0" marR="0" indent="-261620" marL="27432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ymbol"/>
              <a:buChar char="❧"/>
            </a:pPr>
            <a:r>
              <a:rPr strike="noStrike" u="none" b="0" cap="none" baseline="0" sz="21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Many died of weakness--if one fell out of the row, more than likely shot dead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3" name="Shape 2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y="304800" x="685800"/>
            <a:ext cy="990599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FFFF00"/>
              </a:buClr>
              <a:buSzPct val="25000"/>
              <a:buFont typeface="Arial"/>
              <a:buNone/>
            </a:pPr>
            <a:r>
              <a:rPr strike="noStrike" u="none" b="0" cap="none" baseline="0" sz="4900" lang="en-US" i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Bataan Death March</a:t>
            </a:r>
            <a:r>
              <a:rPr strike="noStrike" u="none" b="0" cap="none" baseline="0" sz="49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April 1942</a:t>
            </a:r>
          </a:p>
        </p:txBody>
      </p:sp>
      <p:sp>
        <p:nvSpPr>
          <p:cNvPr id="265" name="Shape 265"/>
          <p:cNvSpPr/>
          <p:nvPr>
            <p:ph idx="2" type="clipArt"/>
          </p:nvPr>
        </p:nvSpPr>
        <p:spPr>
          <a:xfrm>
            <a:off y="1219200" x="685800"/>
            <a:ext cy="4876799" cx="3809999"/>
          </a:xfrm>
          <a:prstGeom prst="rect">
            <a:avLst/>
          </a:prstGeom>
          <a:noFill/>
          <a:ln>
            <a:noFill/>
          </a:ln>
        </p:spPr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y="1981200" x="5257800"/>
            <a:ext cy="4114800" cx="3657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1" marR="0" indent="-284163" marL="741363">
              <a:spcBef>
                <a:spcPts val="0"/>
              </a:spcBef>
              <a:buClr>
                <a:schemeClr val="lt1"/>
              </a:buClr>
              <a:buSzPct val="59999"/>
              <a:buFont typeface="Arial"/>
              <a:buChar char="–"/>
            </a:pPr>
            <a:r>
              <a:rPr strike="noStrike" u="none" b="0" cap="none" baseline="0" sz="28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12,000 Americans walked 60 miles to a POW camp</a:t>
            </a:r>
          </a:p>
          <a:p>
            <a:pPr algn="l" rtl="0" lvl="1" marR="0" indent="-284163" marL="741363">
              <a:spcBef>
                <a:spcPts val="700"/>
              </a:spcBef>
              <a:buClr>
                <a:schemeClr val="lt1"/>
              </a:buClr>
              <a:buSzPct val="59999"/>
              <a:buFont typeface="Arial"/>
              <a:buChar char="–"/>
            </a:pPr>
            <a:r>
              <a:rPr strike="noStrike" u="none" b="0" cap="none" baseline="0" sz="28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food or water</a:t>
            </a:r>
          </a:p>
          <a:p>
            <a:pPr algn="l" rtl="0" lvl="1" marR="0" indent="-284163" marL="741363">
              <a:spcBef>
                <a:spcPts val="700"/>
              </a:spcBef>
              <a:buClr>
                <a:schemeClr val="lt1"/>
              </a:buClr>
              <a:buSzPct val="59999"/>
              <a:buFont typeface="Arial"/>
              <a:buChar char="–"/>
            </a:pPr>
            <a:r>
              <a:rPr strike="noStrike" u="none" b="0" cap="none" baseline="0" sz="28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5,000 died</a:t>
            </a:r>
          </a:p>
        </p:txBody>
      </p:sp>
      <p:pic>
        <p:nvPicPr>
          <p:cNvPr id="267" name="Shape 26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905000" x="457200"/>
            <a:ext cy="4267199" cx="525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0" x="-685800"/>
            <a:ext cy="6919913" cx="1021079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y="304800" x="457200"/>
            <a:ext cy="460374" cx="16001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Japan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y="1524000" x="7543800"/>
            <a:ext cy="460374" cx="16001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USA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y="381000" x="6705600"/>
            <a:ext cy="460374" cx="16001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Canada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y="6096000" x="914400"/>
            <a:ext cy="460374" cx="16001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Australia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y="990600" x="457200"/>
            <a:ext cy="460374" cx="16001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China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y="3810000" x="304800"/>
            <a:ext cy="460374" cx="16001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 Asia</a:t>
            </a:r>
          </a:p>
        </p:txBody>
      </p:sp>
      <p:cxnSp>
        <p:nvCxnSpPr>
          <p:cNvPr id="116" name="Shape 116"/>
          <p:cNvCxnSpPr/>
          <p:nvPr/>
        </p:nvCxnSpPr>
        <p:spPr>
          <a:xfrm>
            <a:off y="914400" x="1676400"/>
            <a:ext cy="609599" cx="838199"/>
          </a:xfrm>
          <a:prstGeom prst="straightConnector1">
            <a:avLst/>
          </a:prstGeom>
          <a:noFill/>
          <a:ln w="66600" cap="sq">
            <a:solidFill>
              <a:srgbClr val="FFFFFF"/>
            </a:solidFill>
            <a:prstDash val="solid"/>
            <a:miter/>
            <a:headEnd w="med" len="med" type="none"/>
            <a:tailEnd w="lg" len="lg" type="triangle"/>
          </a:ln>
        </p:spPr>
      </p:cxnSp>
      <p:cxnSp>
        <p:nvCxnSpPr>
          <p:cNvPr id="117" name="Shape 117"/>
          <p:cNvCxnSpPr/>
          <p:nvPr/>
        </p:nvCxnSpPr>
        <p:spPr>
          <a:xfrm>
            <a:off y="1600200" x="1295400"/>
            <a:ext cy="457200" cx="381000"/>
          </a:xfrm>
          <a:prstGeom prst="straightConnector1">
            <a:avLst/>
          </a:prstGeom>
          <a:noFill/>
          <a:ln w="66600" cap="sq">
            <a:solidFill>
              <a:srgbClr val="FFFFFF"/>
            </a:solidFill>
            <a:prstDash val="solid"/>
            <a:miter/>
            <a:headEnd w="med" len="med" type="none"/>
            <a:tailEnd w="lg" len="lg" type="triangle"/>
          </a:ln>
        </p:spPr>
      </p:cxnSp>
      <p:cxnSp>
        <p:nvCxnSpPr>
          <p:cNvPr id="118" name="Shape 118"/>
          <p:cNvCxnSpPr/>
          <p:nvPr/>
        </p:nvCxnSpPr>
        <p:spPr>
          <a:xfrm rot="10800000" flipH="1">
            <a:off y="5332412" x="1905000"/>
            <a:ext cy="688975" cx="304799"/>
          </a:xfrm>
          <a:prstGeom prst="straightConnector1">
            <a:avLst/>
          </a:prstGeom>
          <a:noFill/>
          <a:ln w="66600" cap="sq">
            <a:solidFill>
              <a:srgbClr val="FFFFFF"/>
            </a:solidFill>
            <a:prstDash val="solid"/>
            <a:miter/>
            <a:headEnd w="med" len="med" type="none"/>
            <a:tailEnd w="lg" len="lg" type="triangle"/>
          </a:ln>
        </p:spPr>
      </p:cxnSp>
      <p:cxnSp>
        <p:nvCxnSpPr>
          <p:cNvPr id="119" name="Shape 119"/>
          <p:cNvCxnSpPr/>
          <p:nvPr/>
        </p:nvCxnSpPr>
        <p:spPr>
          <a:xfrm flipH="1">
            <a:off y="762000" x="6246813"/>
            <a:ext cy="228600" cx="460374"/>
          </a:xfrm>
          <a:prstGeom prst="straightConnector1">
            <a:avLst/>
          </a:prstGeom>
          <a:noFill/>
          <a:ln w="66600" cap="sq">
            <a:solidFill>
              <a:srgbClr val="FFFFFF"/>
            </a:solidFill>
            <a:prstDash val="solid"/>
            <a:miter/>
            <a:headEnd w="med" len="med" type="none"/>
            <a:tailEnd w="lg" len="lg" type="triangle"/>
          </a:ln>
        </p:spPr>
      </p:cxnSp>
      <p:cxnSp>
        <p:nvCxnSpPr>
          <p:cNvPr id="120" name="Shape 120"/>
          <p:cNvCxnSpPr/>
          <p:nvPr/>
        </p:nvCxnSpPr>
        <p:spPr>
          <a:xfrm rot="10800000">
            <a:off y="1598613" x="6932613"/>
            <a:ext cy="155574" cx="612775"/>
          </a:xfrm>
          <a:prstGeom prst="straightConnector1">
            <a:avLst/>
          </a:prstGeom>
          <a:noFill/>
          <a:ln w="66600" cap="sq">
            <a:solidFill>
              <a:srgbClr val="FFFFFF"/>
            </a:solidFill>
            <a:prstDash val="solid"/>
            <a:miter/>
            <a:headEnd w="med" len="med" type="none"/>
            <a:tailEnd w="lg" len="lg" type="triangle"/>
          </a:ln>
        </p:spPr>
      </p:cxnSp>
      <p:sp>
        <p:nvSpPr>
          <p:cNvPr id="121" name="Shape 121"/>
          <p:cNvSpPr txBox="1"/>
          <p:nvPr>
            <p:ph type="title"/>
          </p:nvPr>
        </p:nvSpPr>
        <p:spPr>
          <a:xfrm>
            <a:off y="3048000" x="3124200"/>
            <a:ext cy="762000" cx="342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FFFFFF"/>
              </a:buClr>
              <a:buSzPct val="25000"/>
              <a:buFont typeface="Times New Roman"/>
              <a:buNone/>
            </a:pPr>
            <a:r>
              <a:rPr strike="noStrike" u="none" b="0" cap="none" baseline="0" sz="2400" lang="en-US" i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Pacific Ocean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2" name="Shape 2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73" name="Shape 273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628775" x="539750"/>
            <a:ext cy="4830762" cx="4535488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Shape 274"/>
          <p:cNvSpPr txBox="1"/>
          <p:nvPr>
            <p:ph type="title"/>
          </p:nvPr>
        </p:nvSpPr>
        <p:spPr>
          <a:xfrm>
            <a:off y="274637" x="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strike="noStrike" u="none" b="0" cap="none" baseline="0" sz="40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Rape of Nanking </a:t>
            </a:r>
            <a:br>
              <a:rPr strike="noStrike" u="none" b="0" cap="none" baseline="0" sz="40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strike="noStrike" u="none" b="0" cap="none" baseline="0" sz="40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 1942-Feb 1943. </a:t>
            </a:r>
          </a:p>
        </p:txBody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y="1600200" x="51054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-261620" marL="27432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ymbol"/>
              <a:buNone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Japanese army were allowed to run riot.</a:t>
            </a:r>
          </a:p>
          <a:p>
            <a:pPr algn="l" rtl="0" lvl="0" marR="0" indent="-261620" marL="27432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ymbol"/>
              <a:buNone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 to 300,000 civilian Chinese deaths</a:t>
            </a:r>
          </a:p>
          <a:p>
            <a:pPr algn="l" rtl="0" lvl="0" marR="0" indent="-261620" marL="27432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59999"/>
              <a:buFont typeface="Noto Symbol"/>
              <a:buChar char="❧"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1,000 rapes a day</a:t>
            </a:r>
          </a:p>
          <a:p>
            <a:pPr algn="l" rtl="0" lvl="0" marR="0" indent="-261620" marL="27432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59999"/>
              <a:buFont typeface="Noto Symbol"/>
              <a:buChar char="❧"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Hospital patients tortured.</a:t>
            </a:r>
          </a:p>
          <a:p>
            <a:pPr algn="l" rtl="0" lvl="0" marR="0" indent="-261620" marL="27432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59999"/>
              <a:buFont typeface="Noto Symbol"/>
              <a:buChar char="❧"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Soldiers  bayonetted and shot people at will.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9" name="Shape 2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80" name="Shape 280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133600" x="2555875"/>
            <a:ext cy="3848099" cx="405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Shape 281"/>
          <p:cNvSpPr txBox="1"/>
          <p:nvPr>
            <p:ph type="title"/>
          </p:nvPr>
        </p:nvSpPr>
        <p:spPr>
          <a:xfrm>
            <a:off y="762000" x="812800"/>
            <a:ext cy="914400" cx="7543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strike="noStrike" u="none" b="0" cap="none" baseline="0" sz="40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Five Chinese civilians being buried alive.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5" name="Shape 2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y="4876800" x="777239"/>
            <a:ext cy="914400" cx="7543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strike="noStrike" u="none" b="0" cap="none" baseline="0" sz="49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American POWs</a:t>
            </a:r>
          </a:p>
        </p:txBody>
      </p:sp>
      <p:pic>
        <p:nvPicPr>
          <p:cNvPr id="287" name="Shape 28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685800" x="1219200"/>
            <a:ext cy="3657600" cx="66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Shape 288"/>
          <p:cNvSpPr/>
          <p:nvPr/>
        </p:nvSpPr>
        <p:spPr>
          <a:xfrm>
            <a:off y="-144463" x="155575"/>
            <a:ext cy="304801" cx="304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9" name="Shape 289"/>
          <p:cNvSpPr/>
          <p:nvPr/>
        </p:nvSpPr>
        <p:spPr>
          <a:xfrm>
            <a:off y="7937" x="307975"/>
            <a:ext cy="304801" cx="304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0" name="Shape 290"/>
          <p:cNvSpPr/>
          <p:nvPr/>
        </p:nvSpPr>
        <p:spPr>
          <a:xfrm>
            <a:off y="160336" x="460375"/>
            <a:ext cy="304801" cx="304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1" name="Shape 291"/>
          <p:cNvSpPr/>
          <p:nvPr/>
        </p:nvSpPr>
        <p:spPr>
          <a:xfrm>
            <a:off y="312737" x="612775"/>
            <a:ext cy="304801" cx="304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5" name="Shape 2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y="5791200" x="762000"/>
            <a:ext cy="914400" cx="7543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strike="noStrike" u="none" b="0" cap="none" baseline="0" sz="49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American POW seconds before being executed</a:t>
            </a:r>
            <a:br>
              <a:rPr strike="noStrike" u="none" b="0" cap="none" baseline="0" sz="49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</a:p>
        </p:txBody>
      </p:sp>
      <p:sp>
        <p:nvSpPr>
          <p:cNvPr id="297" name="Shape 297"/>
          <p:cNvSpPr/>
          <p:nvPr/>
        </p:nvSpPr>
        <p:spPr>
          <a:xfrm>
            <a:off y="-144463" x="155575"/>
            <a:ext cy="304801" cx="304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8" name="Shape 298"/>
          <p:cNvSpPr/>
          <p:nvPr/>
        </p:nvSpPr>
        <p:spPr>
          <a:xfrm>
            <a:off y="7937" x="307975"/>
            <a:ext cy="304801" cx="304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9" name="Shape 299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81000" x="1752600"/>
            <a:ext cy="3886198" cx="5714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3" name="Shape 3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>
            <a:off y="304800" x="685800"/>
            <a:ext cy="76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strike="noStrike" u="none" b="0" cap="none" baseline="0" sz="49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Battle of Midway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y="2076450" x="685800"/>
            <a:ext cy="3049587" cx="33527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 forces:</a:t>
            </a:r>
          </a:p>
          <a:p>
            <a:pPr algn="l" rtl="0" lvl="0" marR="0" indent="0" marL="0">
              <a:spcBef>
                <a:spcPts val="150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carriers, 1 lost</a:t>
            </a:r>
          </a:p>
          <a:p>
            <a:pPr algn="l" rtl="0" lvl="0" marR="0" indent="0" marL="0">
              <a:spcBef>
                <a:spcPts val="150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~50 support ships, 1 destroyer lost</a:t>
            </a:r>
          </a:p>
          <a:p>
            <a:pPr algn="l" rtl="0" lvl="0" marR="0" indent="0" marL="0">
              <a:spcBef>
                <a:spcPts val="150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360 aircraft, 98 lost</a:t>
            </a:r>
          </a:p>
          <a:p>
            <a:pPr algn="l" rtl="0" lvl="0" marR="0" indent="0" marL="0">
              <a:spcBef>
                <a:spcPts val="150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307 dead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y="2057400" x="4648200"/>
            <a:ext cy="3606800" cx="42671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Japanese forces:</a:t>
            </a:r>
          </a:p>
          <a:p>
            <a:pPr algn="l" rtl="0" lvl="0" marR="0" indent="0" marL="0">
              <a:spcBef>
                <a:spcPts val="150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carriers, 4 lost</a:t>
            </a:r>
          </a:p>
          <a:p>
            <a:pPr algn="l" rtl="0" lvl="0" marR="0" indent="0" marL="0">
              <a:spcBef>
                <a:spcPts val="150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 battleships, 0 lost</a:t>
            </a:r>
          </a:p>
          <a:p>
            <a:pPr algn="l" rtl="0" lvl="0" marR="0" indent="0" marL="0">
              <a:spcBef>
                <a:spcPts val="150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~150 support ships, 1 cruiser lost</a:t>
            </a:r>
          </a:p>
          <a:p>
            <a:pPr algn="l" rtl="0" lvl="0" marR="0" indent="0" marL="0">
              <a:spcBef>
                <a:spcPts val="150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264 aircraft, 228 lost</a:t>
            </a:r>
          </a:p>
          <a:p>
            <a:pPr algn="l" rtl="0" lvl="0" marR="0" indent="0" marL="0">
              <a:spcBef>
                <a:spcPts val="150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3058 dead</a:t>
            </a:r>
          </a:p>
        </p:txBody>
      </p:sp>
      <p:pic>
        <p:nvPicPr>
          <p:cNvPr id="307" name="Shape 30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066800" x="5257800"/>
            <a:ext cy="915987" cx="1376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Shape 308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1066800" x="1828800"/>
            <a:ext cy="846137" cx="1454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3" name="Shape 3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4" name="Shape 314"/>
          <p:cNvSpPr txBox="1"/>
          <p:nvPr>
            <p:ph type="title"/>
          </p:nvPr>
        </p:nvSpPr>
        <p:spPr>
          <a:xfrm>
            <a:off y="274637" x="1435100"/>
            <a:ext cy="1143000" cx="74993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t/>
            </a:r>
            <a:endParaRPr strike="noStrike" u="none" b="0" cap="none" baseline="0" sz="4900" i="0">
              <a:solidFill>
                <a:srgbClr val="A6C9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5" name="Shape 31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-136525" x="63500"/>
            <a:ext cy="4343400" cx="594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0" x="0"/>
            <a:ext cy="6858000" cx="938529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Shape 317"/>
          <p:cNvSpPr/>
          <p:nvPr/>
        </p:nvSpPr>
        <p:spPr>
          <a:xfrm>
            <a:off y="2667000" x="7010400"/>
            <a:ext cy="762000" cx="990599"/>
          </a:xfrm>
          <a:prstGeom prst="ellipse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2" name="Shape 3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3" name="Shape 323"/>
          <p:cNvSpPr txBox="1"/>
          <p:nvPr>
            <p:ph type="title"/>
          </p:nvPr>
        </p:nvSpPr>
        <p:spPr>
          <a:xfrm>
            <a:off y="4876800" x="777239"/>
            <a:ext cy="914400" cx="7543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strike="noStrike" u="none" b="0" cap="none" baseline="0" sz="49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Midway Island. May 1942</a:t>
            </a:r>
          </a:p>
        </p:txBody>
      </p:sp>
      <p:pic>
        <p:nvPicPr>
          <p:cNvPr id="324" name="Shape 32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916113" x="3708400"/>
            <a:ext cy="2266949" cx="36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Shape 325"/>
          <p:cNvSpPr txBox="1"/>
          <p:nvPr/>
        </p:nvSpPr>
        <p:spPr>
          <a:xfrm>
            <a:off y="55109" x="762000"/>
            <a:ext cy="1739899" cx="76326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 aircraft carriers outclass the Japanese carriers and catch them off guard.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Japanese navy loses 4 of it precious aircraft carriers in this one battle. 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Japan cannot replace the loss quickly- unlike the US. It is the turning point of the war.</a:t>
            </a:r>
          </a:p>
        </p:txBody>
      </p:sp>
      <p:sp>
        <p:nvSpPr>
          <p:cNvPr id="326" name="Shape 326"/>
          <p:cNvSpPr txBox="1"/>
          <p:nvPr/>
        </p:nvSpPr>
        <p:spPr>
          <a:xfrm>
            <a:off y="1773238" x="1311275"/>
            <a:ext cy="641350" cx="23240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Japanese carrier on fire and sinking.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0" name="Shape 3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31" name="Shape 331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492375" x="971550"/>
            <a:ext cy="3965574" cx="7273924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Shape 332"/>
          <p:cNvSpPr txBox="1"/>
          <p:nvPr>
            <p:ph type="title"/>
          </p:nvPr>
        </p:nvSpPr>
        <p:spPr>
          <a:xfrm>
            <a:off y="1371600" x="570706"/>
            <a:ext cy="868363" cx="80756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strike="noStrike" u="none" b="0" cap="none" baseline="0" sz="36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Mighty Japanese battleships are pounded to pieces by US carrier planes. They are obsolete.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6" name="Shape 3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7" name="Shape 337"/>
          <p:cNvSpPr txBox="1"/>
          <p:nvPr>
            <p:ph type="title"/>
          </p:nvPr>
        </p:nvSpPr>
        <p:spPr>
          <a:xfrm>
            <a:off y="533400" x="838200"/>
            <a:ext cy="914400" cx="7543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rgbClr val="A6C9FF"/>
              </a:buClr>
              <a:buSzPct val="25000"/>
              <a:buFont typeface="Times New Roman"/>
              <a:buNone/>
            </a:pPr>
            <a:r>
              <a:rPr strike="noStrike" u="none" b="0" cap="none" baseline="0" sz="4900" lang="en-US" i="0">
                <a:solidFill>
                  <a:srgbClr val="A6C9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Midway Outcomes/Impacts</a:t>
            </a:r>
          </a:p>
        </p:txBody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y="1447800" x="1435100"/>
            <a:ext cy="5410200" cx="74993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-289560" marL="36576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ymbol"/>
              <a:buChar char="●"/>
            </a:pPr>
            <a:r>
              <a:rPr strike="noStrike" u="none" b="0" cap="none" baseline="0" sz="21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Destroys 4 Japanese carriers (those that had attacked Pearl Harbor) – US only loses 1</a:t>
            </a:r>
          </a:p>
          <a:p>
            <a:pPr algn="l" rtl="0" lvl="0" marR="0" indent="-289560" marL="36576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ymbol"/>
              <a:buChar char="●"/>
            </a:pPr>
            <a:r>
              <a:rPr strike="noStrike" u="none" b="0" cap="none" baseline="0" sz="21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Japan loses 100+ trained pilots</a:t>
            </a:r>
          </a:p>
          <a:p>
            <a:pPr algn="l" rtl="0" lvl="0" marR="0" indent="-289560" marL="36576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ymbol"/>
              <a:buChar char="●"/>
            </a:pPr>
            <a:r>
              <a:rPr strike="noStrike" u="none" b="0" cap="none" baseline="0" sz="21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Postpones Japanese plans to take New Caledonia, Fiji and Samoa</a:t>
            </a:r>
          </a:p>
          <a:p>
            <a:pPr algn="l" rtl="0" lvl="0" marR="0" indent="-289560" marL="36576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ymbol"/>
              <a:buChar char="●"/>
            </a:pPr>
            <a:r>
              <a:rPr strike="noStrike" u="none" b="0" cap="none" baseline="0" sz="21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 &amp; Japanese now equal in Naval power in the Pacific</a:t>
            </a:r>
          </a:p>
          <a:p>
            <a:pPr algn="l" rtl="0" lvl="0" marR="0" indent="-289560" marL="36576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ymbol"/>
              <a:buChar char="●"/>
            </a:pPr>
            <a:r>
              <a:rPr strike="noStrike" u="none" b="1" cap="none" baseline="0" sz="21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Considered decisive in halting the Japanese offensive  </a:t>
            </a:r>
            <a:r>
              <a:rPr strike="noStrike" u="none" b="0" cap="none" baseline="0" sz="21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Allies now on the offensive, too</a:t>
            </a:r>
          </a:p>
          <a:p>
            <a:pPr algn="l" rtl="0" lvl="0" marR="0" indent="-209550" marL="36576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</a:pPr>
            <a:r>
              <a:t/>
            </a:r>
            <a:endParaRPr strike="noStrike" u="none" b="0" cap="none" baseline="0" sz="21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rtl="0" lvl="0" marR="0" indent="-209550" marL="36576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</a:pPr>
            <a:r>
              <a:t/>
            </a:r>
            <a:endParaRPr strike="noStrike" u="none" b="0" cap="none" baseline="0" sz="21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3" name="Shape 3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4" name="Shape 344"/>
          <p:cNvSpPr txBox="1"/>
          <p:nvPr>
            <p:ph type="title"/>
          </p:nvPr>
        </p:nvSpPr>
        <p:spPr>
          <a:xfrm>
            <a:off y="0" x="0"/>
            <a:ext cy="1143000" cx="6858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FF0000"/>
              </a:buClr>
              <a:buSzPct val="25000"/>
              <a:buFont typeface="Times New Roman"/>
              <a:buNone/>
            </a:pPr>
            <a:r>
              <a:rPr strike="noStrike" u="none" b="1" cap="none" baseline="0" sz="4900" lang="en-US" i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Guadalcanal—Aug. 42</a:t>
            </a:r>
          </a:p>
        </p:txBody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y="1219200" x="0"/>
            <a:ext cy="41148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-341313" marL="34131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59999"/>
              <a:buFont typeface="Arial"/>
              <a:buChar char="•"/>
            </a:pPr>
            <a:r>
              <a:rPr strike="noStrike" u="none" b="1" cap="none" baseline="0" sz="24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Who:  US vs. Japan</a:t>
            </a:r>
          </a:p>
          <a:p>
            <a:pPr algn="l" rtl="0" lvl="0" marR="0" indent="-341313" marL="341313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59999"/>
              <a:buFont typeface="Arial"/>
              <a:buChar char="•"/>
            </a:pPr>
            <a:r>
              <a:rPr strike="noStrike" u="none" b="1" cap="none" baseline="0" sz="24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Where:  Island near Australia—</a:t>
            </a:r>
          </a:p>
          <a:p>
            <a:pPr algn="l" rtl="0" lvl="0" marR="0" indent="-341313" marL="341313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ymbol"/>
              <a:buNone/>
            </a:pPr>
            <a:r>
              <a:rPr strike="noStrike" u="none" b="1" cap="none" baseline="0" sz="24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one of Solomon Islands</a:t>
            </a:r>
          </a:p>
          <a:p>
            <a:pPr algn="l" rtl="0" lvl="0" marR="0" indent="-341313" marL="341313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59999"/>
              <a:buFont typeface="Arial"/>
              <a:buChar char="•"/>
            </a:pPr>
            <a:r>
              <a:rPr strike="noStrike" u="none" b="1" cap="none" baseline="0" sz="24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What:  One of the most vicious campaigns</a:t>
            </a:r>
          </a:p>
          <a:p>
            <a:pPr algn="l" rtl="0" lvl="1" marR="0" indent="-284163" marL="741363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60000"/>
              <a:buFont typeface="Arial"/>
              <a:buChar char="–"/>
            </a:pPr>
            <a:r>
              <a:rPr strike="noStrike" u="none" b="1" cap="none" baseline="0" sz="20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Japanese put up a fierce resistance</a:t>
            </a:r>
          </a:p>
          <a:p>
            <a:pPr algn="l" rtl="0" lvl="1" marR="0" indent="-284163" marL="741363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60000"/>
              <a:buFont typeface="Arial"/>
              <a:buChar char="–"/>
            </a:pPr>
            <a:r>
              <a:rPr strike="noStrike" u="none" b="1" cap="none" baseline="0" sz="20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 has superior air and naval power</a:t>
            </a:r>
          </a:p>
          <a:p>
            <a:pPr algn="l" rtl="0" lvl="0" marR="0" indent="-341313" marL="341313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59999"/>
              <a:buFont typeface="Arial"/>
              <a:buChar char="•"/>
            </a:pPr>
            <a:r>
              <a:rPr strike="noStrike" u="none" b="1" cap="none" baseline="0" sz="24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Results:</a:t>
            </a:r>
          </a:p>
          <a:p>
            <a:pPr algn="l" rtl="0" lvl="1" marR="0" indent="-284163" marL="741363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60000"/>
              <a:buFont typeface="Arial"/>
              <a:buChar char="–"/>
            </a:pPr>
            <a:r>
              <a:rPr strike="noStrike" u="none" b="1" cap="none" baseline="0" sz="20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time US land troops defeat Japanese</a:t>
            </a:r>
          </a:p>
          <a:p>
            <a:pPr algn="l" rtl="0" lvl="1" marR="0" indent="-284163" marL="741363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60000"/>
              <a:buFont typeface="Arial"/>
              <a:buChar char="–"/>
            </a:pPr>
            <a:r>
              <a:rPr strike="noStrike" u="none" b="1" cap="none" baseline="0" sz="20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Americans are able to secure the island</a:t>
            </a:r>
          </a:p>
        </p:txBody>
      </p:sp>
      <p:pic>
        <p:nvPicPr>
          <p:cNvPr id="346" name="Shape 34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5029200" x="381000"/>
            <a:ext cy="1646237" cx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Shape 347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152400" x="6172200"/>
            <a:ext cy="2151062" cx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Shape 348"/>
          <p:cNvPicPr preferRelativeResize="0"/>
          <p:nvPr/>
        </p:nvPicPr>
        <p:blipFill rotWithShape="1">
          <a:blip r:embed="rId5">
            <a:alphaModFix/>
          </a:blip>
          <a:srcRect t="0" b="0" r="0" l="0"/>
          <a:stretch/>
        </p:blipFill>
        <p:spPr>
          <a:xfrm>
            <a:off y="4876800" x="6629400"/>
            <a:ext cy="1654174" cx="220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Shape 349"/>
          <p:cNvPicPr preferRelativeResize="0"/>
          <p:nvPr/>
        </p:nvPicPr>
        <p:blipFill rotWithShape="1">
          <a:blip r:embed="rId6">
            <a:alphaModFix/>
          </a:blip>
          <a:srcRect t="0" b="0" r="0" l="0"/>
          <a:stretch/>
        </p:blipFill>
        <p:spPr>
          <a:xfrm>
            <a:off y="2895600" x="6553200"/>
            <a:ext cy="1444624" cx="2300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Shape 350"/>
          <p:cNvPicPr preferRelativeResize="0"/>
          <p:nvPr/>
        </p:nvPicPr>
        <p:blipFill rotWithShape="1">
          <a:blip r:embed="rId7">
            <a:alphaModFix/>
          </a:blip>
          <a:srcRect t="0" b="0" r="0" l="0"/>
          <a:stretch/>
        </p:blipFill>
        <p:spPr>
          <a:xfrm>
            <a:off y="5192712" x="4038600"/>
            <a:ext cy="1373187" cx="198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0" x="0"/>
            <a:ext cy="6657975" cx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>
            <p:ph type="title"/>
          </p:nvPr>
        </p:nvSpPr>
        <p:spPr>
          <a:xfrm>
            <a:off y="0" x="0"/>
            <a:ext cy="762000" cx="2362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strike="noStrike" u="none" b="0" cap="none" baseline="0" sz="49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Prewar</a:t>
            </a:r>
          </a:p>
        </p:txBody>
      </p:sp>
      <p:grpSp>
        <p:nvGrpSpPr>
          <p:cNvPr id="129" name="Shape 129"/>
          <p:cNvGrpSpPr/>
          <p:nvPr/>
        </p:nvGrpSpPr>
        <p:grpSpPr>
          <a:xfrm>
            <a:off y="457200" x="1752599"/>
            <a:ext cy="5318124" cx="5829299"/>
            <a:chOff y="288" x="1103"/>
            <a:chExt cy="3349" cx="3671"/>
          </a:xfrm>
        </p:grpSpPr>
        <p:pic>
          <p:nvPicPr>
            <p:cNvPr id="130" name="Shape 130"/>
            <p:cNvPicPr preferRelativeResize="0"/>
            <p:nvPr/>
          </p:nvPicPr>
          <p:blipFill rotWithShape="1">
            <a:blip r:embed="rId4">
              <a:alphaModFix/>
            </a:blip>
            <a:srcRect t="0" b="0" r="0" l="0"/>
            <a:stretch/>
          </p:blipFill>
          <p:spPr>
            <a:xfrm>
              <a:off y="3168" x="2687"/>
              <a:ext cy="275" cx="2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Shape 131"/>
            <p:cNvPicPr preferRelativeResize="0"/>
            <p:nvPr/>
          </p:nvPicPr>
          <p:blipFill rotWithShape="1">
            <a:blip r:embed="rId5">
              <a:alphaModFix/>
            </a:blip>
            <a:srcRect t="0" b="0" r="0" l="0"/>
            <a:stretch/>
          </p:blipFill>
          <p:spPr>
            <a:xfrm>
              <a:off y="576" x="1920"/>
              <a:ext cy="246" cx="3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Shape 132"/>
            <p:cNvPicPr preferRelativeResize="0"/>
            <p:nvPr/>
          </p:nvPicPr>
          <p:blipFill rotWithShape="1">
            <a:blip r:embed="rId6">
              <a:alphaModFix/>
            </a:blip>
            <a:srcRect t="0" b="0" r="0" l="0"/>
            <a:stretch/>
          </p:blipFill>
          <p:spPr>
            <a:xfrm>
              <a:off y="2736" x="1392"/>
              <a:ext cy="623" cx="4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Shape 133"/>
            <p:cNvPicPr preferRelativeResize="0"/>
            <p:nvPr/>
          </p:nvPicPr>
          <p:blipFill rotWithShape="1">
            <a:blip r:embed="rId5">
              <a:alphaModFix/>
            </a:blip>
            <a:srcRect t="0" b="0" r="0" l="0"/>
            <a:stretch/>
          </p:blipFill>
          <p:spPr>
            <a:xfrm>
              <a:off y="1103" x="1584"/>
              <a:ext cy="246" cx="3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Shape 134"/>
            <p:cNvPicPr preferRelativeResize="0"/>
            <p:nvPr/>
          </p:nvPicPr>
          <p:blipFill rotWithShape="1">
            <a:blip r:embed="rId5">
              <a:alphaModFix/>
            </a:blip>
            <a:srcRect t="0" b="0" r="0" l="0"/>
            <a:stretch/>
          </p:blipFill>
          <p:spPr>
            <a:xfrm>
              <a:off y="2063" x="1103"/>
              <a:ext cy="246" cx="3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Shape 135"/>
            <p:cNvPicPr preferRelativeResize="0"/>
            <p:nvPr/>
          </p:nvPicPr>
          <p:blipFill rotWithShape="1">
            <a:blip r:embed="rId7">
              <a:alphaModFix/>
            </a:blip>
            <a:srcRect t="0" b="0" r="0" l="0"/>
            <a:stretch/>
          </p:blipFill>
          <p:spPr>
            <a:xfrm>
              <a:off y="1488" x="4415"/>
              <a:ext cy="326" cx="3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Shape 136"/>
            <p:cNvPicPr preferRelativeResize="0"/>
            <p:nvPr/>
          </p:nvPicPr>
          <p:blipFill rotWithShape="1">
            <a:blip r:embed="rId7">
              <a:alphaModFix/>
            </a:blip>
            <a:srcRect t="0" b="0" r="0" l="0"/>
            <a:stretch/>
          </p:blipFill>
          <p:spPr>
            <a:xfrm>
              <a:off y="288" x="4415"/>
              <a:ext cy="326" cx="3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Shape 137"/>
            <p:cNvPicPr preferRelativeResize="0"/>
            <p:nvPr/>
          </p:nvPicPr>
          <p:blipFill rotWithShape="1">
            <a:blip r:embed="rId7">
              <a:alphaModFix/>
            </a:blip>
            <a:srcRect t="0" b="0" r="0" l="0"/>
            <a:stretch/>
          </p:blipFill>
          <p:spPr>
            <a:xfrm>
              <a:off y="3311" x="1871"/>
              <a:ext cy="326" cx="35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5" name="Shape 3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6" name="Shape 356"/>
          <p:cNvSpPr txBox="1"/>
          <p:nvPr>
            <p:ph type="title"/>
          </p:nvPr>
        </p:nvSpPr>
        <p:spPr>
          <a:xfrm>
            <a:off y="4876800" x="777239"/>
            <a:ext cy="914400" cx="7543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strike="noStrike" u="none" b="0" cap="none" baseline="0" sz="49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Guadacanal</a:t>
            </a:r>
          </a:p>
        </p:txBody>
      </p:sp>
      <p:sp>
        <p:nvSpPr>
          <p:cNvPr id="357" name="Shape 357"/>
          <p:cNvSpPr txBox="1"/>
          <p:nvPr>
            <p:ph idx="1" type="body"/>
          </p:nvPr>
        </p:nvSpPr>
        <p:spPr>
          <a:xfrm>
            <a:off y="685800" x="2133600"/>
            <a:ext cy="3657598" cx="6096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-261620" marL="27432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ymbol"/>
              <a:buChar char="❧"/>
            </a:pPr>
            <a:r>
              <a:rPr strike="noStrike" u="none" b="0" cap="none" baseline="0" sz="21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Aug. 1942</a:t>
            </a:r>
          </a:p>
          <a:p>
            <a:pPr algn="l" rtl="0" lvl="0" marR="0" indent="-261620" marL="27432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ymbol"/>
              <a:buChar char="❧"/>
            </a:pPr>
            <a:r>
              <a:rPr strike="noStrike" u="none" b="0" cap="none" baseline="0" sz="21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South Pacific</a:t>
            </a:r>
          </a:p>
          <a:p>
            <a:pPr algn="l" rtl="0" lvl="0" marR="0" indent="-261620" marL="27432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ymbol"/>
              <a:buChar char="❧"/>
            </a:pPr>
            <a:r>
              <a:rPr strike="noStrike" u="none" b="0" cap="none" baseline="0" sz="21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Battle that the U.S.S. Yorktown sank*</a:t>
            </a:r>
          </a:p>
          <a:p>
            <a:pPr algn="l" rtl="0" lvl="0" marR="0" indent="-261620" marL="27432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ymbol"/>
              <a:buChar char="❧"/>
            </a:pPr>
            <a:r>
              <a:rPr strike="noStrike" u="none" b="0" cap="none" baseline="0" sz="21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Stopped the Japanese</a:t>
            </a:r>
          </a:p>
          <a:p>
            <a:pPr algn="l" rtl="0" lvl="0" marR="0" indent="-261620" marL="27432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ymbol"/>
              <a:buChar char="❧"/>
            </a:pPr>
            <a:r>
              <a:rPr strike="noStrike" u="none" b="0" cap="none" baseline="0" sz="21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Began island hopping campaign</a:t>
            </a:r>
          </a:p>
          <a:p>
            <a:pPr algn="l" rtl="0" lvl="0" marR="0" indent="-261620" marL="27432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ymbol"/>
              <a:buChar char="❧"/>
            </a:pPr>
            <a:r>
              <a:rPr strike="noStrike" u="none" b="0" cap="none" baseline="0" sz="21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Secures most of the far South Pacific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1" name="Shape 3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2" name="Shape 362"/>
          <p:cNvSpPr txBox="1"/>
          <p:nvPr>
            <p:ph type="title"/>
          </p:nvPr>
        </p:nvSpPr>
        <p:spPr>
          <a:xfrm>
            <a:off y="4876800" x="777239"/>
            <a:ext cy="914400" cx="7543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strike="noStrike" u="none" b="0" cap="none" baseline="0" sz="49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Island Hopping</a:t>
            </a:r>
          </a:p>
        </p:txBody>
      </p:sp>
      <p:sp>
        <p:nvSpPr>
          <p:cNvPr id="363" name="Shape 363"/>
          <p:cNvSpPr txBox="1"/>
          <p:nvPr>
            <p:ph idx="1" type="body"/>
          </p:nvPr>
        </p:nvSpPr>
        <p:spPr>
          <a:xfrm>
            <a:off y="685800" x="2133600"/>
            <a:ext cy="3657598" cx="6096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-261620" marL="27432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ymbol"/>
              <a:buChar char="❧"/>
            </a:pPr>
            <a:r>
              <a:rPr strike="noStrike" u="none" b="0" cap="none" baseline="0" sz="21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term used to describe the fighting in the Pacific</a:t>
            </a:r>
          </a:p>
          <a:p>
            <a:pPr algn="l" rtl="0" lvl="0" marR="0" indent="-261620" marL="27432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ymbol"/>
              <a:buChar char="❧"/>
            </a:pPr>
            <a:r>
              <a:rPr strike="noStrike" u="none" b="0" cap="none" baseline="0" sz="21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U.S. and Japan would go from island to island fighting for control</a:t>
            </a:r>
          </a:p>
          <a:p>
            <a:pPr algn="l" rtl="0" lvl="0" marR="0" indent="-261620" marL="27432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ymbol"/>
              <a:buChar char="❧"/>
            </a:pPr>
            <a:r>
              <a:rPr strike="noStrike" u="none" b="0" cap="none" baseline="0" sz="21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Japan controlled most of the islands in the Pacific</a:t>
            </a:r>
          </a:p>
          <a:p>
            <a:pPr algn="l" rtl="0" lvl="0" marR="0" indent="-261620" marL="27432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ymbol"/>
              <a:buChar char="❧"/>
            </a:pPr>
            <a:r>
              <a:rPr strike="noStrike" u="none" b="0" cap="none" baseline="0" sz="21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U.S. picked strategic islands to fight for--Why?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7" name="Shape 3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68" name="Shape 368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412875" x="250825"/>
            <a:ext cy="4572000" cx="540702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Shape 369"/>
          <p:cNvSpPr txBox="1"/>
          <p:nvPr>
            <p:ph type="title"/>
          </p:nvPr>
        </p:nvSpPr>
        <p:spPr>
          <a:xfrm>
            <a:off y="274637" x="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strike="noStrike" u="none" b="0" cap="none" baseline="0" sz="49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Tarawa atoll.</a:t>
            </a:r>
          </a:p>
        </p:txBody>
      </p:sp>
      <p:sp>
        <p:nvSpPr>
          <p:cNvPr id="370" name="Shape 370"/>
          <p:cNvSpPr txBox="1"/>
          <p:nvPr>
            <p:ph idx="1" type="body"/>
          </p:nvPr>
        </p:nvSpPr>
        <p:spPr>
          <a:xfrm>
            <a:off y="1628775" x="6227762"/>
            <a:ext cy="4497387" cx="291623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-261620" marL="27432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59999"/>
              <a:buFont typeface="Noto Symbol"/>
              <a:buChar char="❧"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Despite battleships the Japanese were masters of defence.</a:t>
            </a:r>
          </a:p>
          <a:p>
            <a:pPr algn="l" rtl="0" lvl="0" marR="0" indent="-261620" marL="27432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59999"/>
              <a:buFont typeface="Noto Symbol"/>
              <a:buChar char="❧"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 marine casualties were horrendous at every island attacked.</a:t>
            </a:r>
          </a:p>
          <a:p>
            <a:pPr algn="l" rtl="0" lvl="0" marR="0" indent="-261620" marL="27432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59999"/>
              <a:buFont typeface="Noto Symbol"/>
              <a:buChar char="❧"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Japanese defenders inevitably fought to the death.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4" name="Shape 3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75" name="Shape 37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04800" x="1066800"/>
            <a:ext cy="5200650" cx="693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9" name="Shape 3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80" name="Shape 380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676400" x="381000"/>
            <a:ext cy="5029199" cx="8458198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Shape 381"/>
          <p:cNvSpPr txBox="1"/>
          <p:nvPr/>
        </p:nvSpPr>
        <p:spPr>
          <a:xfrm>
            <a:off y="1033361" x="3273199"/>
            <a:ext cy="369332" cx="244098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Saipan “Suicide Cliff”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5" name="Shape 3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6" name="Shape 386"/>
          <p:cNvSpPr txBox="1"/>
          <p:nvPr>
            <p:ph type="title"/>
          </p:nvPr>
        </p:nvSpPr>
        <p:spPr>
          <a:xfrm>
            <a:off y="4876800" x="777239"/>
            <a:ext cy="914400" cx="7543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rgbClr val="A6C9FF"/>
              </a:buClr>
              <a:buSzPct val="25000"/>
              <a:buFont typeface="Times New Roman"/>
              <a:buNone/>
            </a:pPr>
            <a:r>
              <a:rPr strike="noStrike" u="none" b="0" cap="none" baseline="0" sz="4900" lang="en-US" i="0">
                <a:solidFill>
                  <a:srgbClr val="A6C9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Battle of Okinawa</a:t>
            </a:r>
          </a:p>
        </p:txBody>
      </p:sp>
      <p:sp>
        <p:nvSpPr>
          <p:cNvPr id="387" name="Shape 387"/>
          <p:cNvSpPr txBox="1"/>
          <p:nvPr>
            <p:ph idx="1" type="body"/>
          </p:nvPr>
        </p:nvSpPr>
        <p:spPr>
          <a:xfrm>
            <a:off y="685800" x="2133600"/>
            <a:ext cy="3657598" cx="6096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-261620" marL="27432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ymbol"/>
              <a:buChar char="❧"/>
            </a:pPr>
            <a:r>
              <a:rPr strike="noStrike" u="none" b="0" cap="none" baseline="0" sz="21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Largest amphibious invasion of the Pacific campaign</a:t>
            </a:r>
          </a:p>
          <a:p>
            <a:pPr algn="l" rtl="0" lvl="0" marR="0" indent="-261620" marL="27432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ymbol"/>
              <a:buChar char="❧"/>
            </a:pPr>
            <a:r>
              <a:rPr strike="noStrike" u="none" b="0" cap="none" baseline="0" sz="21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 guns, ships, supplies, bombs dropped, troops ashore compared with any other Pacific battle</a:t>
            </a:r>
          </a:p>
          <a:p>
            <a:pPr algn="l" rtl="0" lvl="0" marR="0" indent="-261620" marL="27432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ymbol"/>
              <a:buChar char="❧"/>
            </a:pPr>
            <a:r>
              <a:rPr strike="noStrike" u="none" b="0" cap="none" baseline="0" sz="21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Bloodiest Pacific battle</a:t>
            </a:r>
          </a:p>
          <a:p>
            <a:pPr algn="l" rtl="0" lvl="0" marR="0" indent="-261620" marL="27432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ymbol"/>
              <a:buChar char="❧"/>
            </a:pPr>
            <a:r>
              <a:rPr strike="noStrike" u="none" b="0" cap="none" baseline="0" sz="21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Kamikazes make significant dent in US Pacific fleet</a:t>
            </a:r>
          </a:p>
          <a:p>
            <a:pPr algn="l" rtl="0" lvl="0" marR="0" indent="-261620" marL="27432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ymbol"/>
              <a:buChar char="❧"/>
            </a:pPr>
            <a:r>
              <a:rPr strike="noStrike" u="none" b="0" cap="none" baseline="0" sz="21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Japanese soldiers enacted forced “suicides”</a:t>
            </a:r>
          </a:p>
          <a:p>
            <a:pPr algn="l" rtl="0" lvl="0" marR="0" indent="-181610" marL="27432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</a:pPr>
            <a:r>
              <a:t/>
            </a:r>
            <a:endParaRPr strike="noStrike" u="none" b="0" cap="none" baseline="0" sz="21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rtl="0" lvl="0" marR="0" indent="-181610" marL="27432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</a:pPr>
            <a:r>
              <a:t/>
            </a:r>
            <a:endParaRPr strike="noStrike" u="none" b="0" cap="none" baseline="0" sz="21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2" name="Shape 3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3" name="Shape 393"/>
          <p:cNvSpPr txBox="1"/>
          <p:nvPr>
            <p:ph type="title"/>
          </p:nvPr>
        </p:nvSpPr>
        <p:spPr>
          <a:xfrm>
            <a:off y="274637" x="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strike="noStrike" u="none" b="0" cap="none" baseline="0" sz="49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Okinawa Island - May 1945</a:t>
            </a:r>
          </a:p>
        </p:txBody>
      </p:sp>
      <p:sp>
        <p:nvSpPr>
          <p:cNvPr id="394" name="Shape 394"/>
          <p:cNvSpPr txBox="1"/>
          <p:nvPr>
            <p:ph idx="1" type="body"/>
          </p:nvPr>
        </p:nvSpPr>
        <p:spPr>
          <a:xfrm>
            <a:off y="1700213" x="6542087"/>
            <a:ext cy="3744912" cx="26019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-261620" marL="27432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59999"/>
              <a:buFont typeface="Noto Symbol"/>
              <a:buChar char="❧"/>
            </a:pPr>
            <a:r>
              <a:rPr strike="noStrike" u="none" b="0" cap="none" baseline="0" sz="28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island is within bomber range of Japan. If it falls Japan will, at last, be vulnerable.</a:t>
            </a:r>
          </a:p>
        </p:txBody>
      </p:sp>
      <p:pic>
        <p:nvPicPr>
          <p:cNvPr id="395" name="Shape 39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628775" x="250825"/>
            <a:ext cy="3809999" cx="571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9" name="Shape 3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0" name="Shape 400"/>
          <p:cNvSpPr txBox="1"/>
          <p:nvPr>
            <p:ph type="title"/>
          </p:nvPr>
        </p:nvSpPr>
        <p:spPr>
          <a:xfrm>
            <a:off y="274637" x="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strike="noStrike" u="none" b="0" cap="none" baseline="0" sz="40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Kamikase attacks reach their peak.</a:t>
            </a:r>
          </a:p>
        </p:txBody>
      </p:sp>
      <p:sp>
        <p:nvSpPr>
          <p:cNvPr id="401" name="Shape 401"/>
          <p:cNvSpPr txBox="1"/>
          <p:nvPr>
            <p:ph idx="1" type="body"/>
          </p:nvPr>
        </p:nvSpPr>
        <p:spPr>
          <a:xfrm>
            <a:off y="2997200" x="6829425"/>
            <a:ext cy="3128963" cx="23145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-261620" marL="27432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59999"/>
              <a:buFont typeface="Noto Symbol"/>
              <a:buChar char="❧"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Even the Yamato battleship is sent on a suicide mission (and is sunk)</a:t>
            </a:r>
          </a:p>
        </p:txBody>
      </p:sp>
      <p:pic>
        <p:nvPicPr>
          <p:cNvPr id="402" name="Shape 40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276475" x="323850"/>
            <a:ext cy="3809999" cx="571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6" name="Shape 4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7" name="Shape 407"/>
          <p:cNvSpPr txBox="1"/>
          <p:nvPr>
            <p:ph type="title"/>
          </p:nvPr>
        </p:nvSpPr>
        <p:spPr>
          <a:xfrm>
            <a:off y="274637" x="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strike="noStrike" u="none" b="0" cap="none" baseline="0" sz="49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‘Ohka’</a:t>
            </a:r>
          </a:p>
        </p:txBody>
      </p:sp>
      <p:pic>
        <p:nvPicPr>
          <p:cNvPr id="408" name="Shape 408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341437" x="1692275"/>
            <a:ext cy="4391025" cx="5486399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Shape 409"/>
          <p:cNvSpPr txBox="1"/>
          <p:nvPr/>
        </p:nvSpPr>
        <p:spPr>
          <a:xfrm>
            <a:off y="5949950" x="1331912"/>
            <a:ext cy="915987" cx="597693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is an unused Japanese suicide rocket bomb found on Okinawa. There were no more Japanese planes to launch it.</a:t>
            </a:r>
          </a:p>
        </p:txBody>
      </p:sp>
      <p:sp>
        <p:nvSpPr>
          <p:cNvPr id="410" name="Shape 410"/>
          <p:cNvSpPr txBox="1"/>
          <p:nvPr/>
        </p:nvSpPr>
        <p:spPr>
          <a:xfrm>
            <a:off y="4097337" x="7935913"/>
            <a:ext cy="366711" cx="1841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4" name="Shape 4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5" name="Shape 415"/>
          <p:cNvSpPr txBox="1"/>
          <p:nvPr>
            <p:ph type="title"/>
          </p:nvPr>
        </p:nvSpPr>
        <p:spPr>
          <a:xfrm>
            <a:off y="304800" x="685800"/>
            <a:ext cy="76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FF0000"/>
              </a:buClr>
              <a:buSzPct val="25000"/>
              <a:buFont typeface="Times New Roman"/>
              <a:buNone/>
            </a:pPr>
            <a:r>
              <a:rPr strike="noStrike" u="none" b="0" cap="none" baseline="0" sz="4900" lang="en-US" i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Iwo Jima</a:t>
            </a:r>
          </a:p>
        </p:txBody>
      </p:sp>
      <p:sp>
        <p:nvSpPr>
          <p:cNvPr id="416" name="Shape 416"/>
          <p:cNvSpPr txBox="1"/>
          <p:nvPr>
            <p:ph idx="1" type="body"/>
          </p:nvPr>
        </p:nvSpPr>
        <p:spPr>
          <a:xfrm>
            <a:off y="1219200" x="685800"/>
            <a:ext cy="4876799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-341313" marL="341313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9999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February-March 1945</a:t>
            </a:r>
          </a:p>
          <a:p>
            <a:pPr algn="l" rtl="0" lvl="0" marR="0" indent="-341313" marL="341313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59999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Island off the coast of Japan—Japanese soil</a:t>
            </a:r>
          </a:p>
          <a:p>
            <a:pPr algn="l" rtl="0" lvl="1" marR="0" indent="-284163" marL="741363">
              <a:spcBef>
                <a:spcPts val="380"/>
              </a:spcBef>
              <a:buClr>
                <a:srgbClr val="FF0000"/>
              </a:buClr>
              <a:buSzPct val="59999"/>
              <a:buFont typeface="Arial"/>
              <a:buChar char="–"/>
            </a:pPr>
            <a:r>
              <a:rPr strike="noStrike" u="none" b="0" cap="none" baseline="0" sz="19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Longest sustained aerial offensive of the war</a:t>
            </a:r>
          </a:p>
          <a:p>
            <a:pPr algn="l" rtl="0" lvl="1" marR="0" indent="-284163" marL="741363">
              <a:spcBef>
                <a:spcPts val="380"/>
              </a:spcBef>
              <a:buClr>
                <a:srgbClr val="FF0000"/>
              </a:buClr>
              <a:buSzPct val="59999"/>
              <a:buFont typeface="Arial"/>
              <a:buChar char="–"/>
            </a:pPr>
            <a:r>
              <a:rPr strike="noStrike" u="none" b="0" cap="none" baseline="0" sz="19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More marines sent than in any other battle</a:t>
            </a:r>
          </a:p>
          <a:p>
            <a:pPr algn="l" rtl="0" lvl="1" marR="0" indent="-284163" marL="741363">
              <a:spcBef>
                <a:spcPts val="380"/>
              </a:spcBef>
              <a:buClr>
                <a:srgbClr val="FF0000"/>
              </a:buClr>
              <a:buSzPct val="59999"/>
              <a:buFont typeface="Arial"/>
              <a:buChar char="–"/>
            </a:pPr>
            <a:r>
              <a:rPr strike="noStrike" u="none" b="0" cap="none" baseline="0" sz="19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100,000 men fighting on an island the 1/3 the size of Manhattan</a:t>
            </a:r>
          </a:p>
          <a:p>
            <a:pPr algn="l" rtl="0" lvl="1" marR="0" indent="-284163" marL="741363">
              <a:spcBef>
                <a:spcPts val="380"/>
              </a:spcBef>
              <a:buClr>
                <a:srgbClr val="FF0000"/>
              </a:buClr>
              <a:buSzPct val="59999"/>
              <a:buFont typeface="Arial"/>
              <a:buChar char="–"/>
            </a:pPr>
            <a:r>
              <a:rPr strike="noStrike" u="none" b="0" cap="none" baseline="0" sz="19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Japanese fought from below ground—Allies rarely saw a soldier</a:t>
            </a:r>
          </a:p>
          <a:p>
            <a:pPr algn="l" rtl="0" lvl="1" marR="0" indent="-284163" marL="741363">
              <a:spcBef>
                <a:spcPts val="380"/>
              </a:spcBef>
              <a:buClr>
                <a:srgbClr val="FF0000"/>
              </a:buClr>
              <a:buSzPct val="59999"/>
              <a:buFont typeface="Arial"/>
              <a:buChar char="–"/>
            </a:pPr>
            <a:r>
              <a:rPr strike="noStrike" u="none" b="0" cap="none" baseline="0" sz="19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battle was won inch-by-inch</a:t>
            </a:r>
          </a:p>
        </p:txBody>
      </p:sp>
      <p:pic>
        <p:nvPicPr>
          <p:cNvPr id="417" name="Shape 41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0" x="6096000"/>
            <a:ext cy="1725612" cx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Shape 418"/>
          <p:cNvSpPr txBox="1"/>
          <p:nvPr/>
        </p:nvSpPr>
        <p:spPr>
          <a:xfrm>
            <a:off y="1676400" x="5867400"/>
            <a:ext cy="825499" cx="3276600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Volcanic island deeply entrenched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0" x="0"/>
            <a:ext cy="6880225" cx="94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>
            <p:ph type="title"/>
          </p:nvPr>
        </p:nvSpPr>
        <p:spPr>
          <a:xfrm>
            <a:off y="0" x="0"/>
            <a:ext cy="762000" cx="2362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strike="noStrike" u="none" b="0" cap="none" baseline="0" sz="49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1932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3" name="Shape 4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24" name="Shape 42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0" x="914400"/>
            <a:ext cy="6908799" cx="7632699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Shape 425"/>
          <p:cNvSpPr txBox="1"/>
          <p:nvPr>
            <p:ph type="title"/>
          </p:nvPr>
        </p:nvSpPr>
        <p:spPr>
          <a:xfrm>
            <a:off y="5105400" x="1295400"/>
            <a:ext cy="685799" cx="702564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0" cap="none" baseline="0" sz="49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Iwo Jima Feb 1945 </a:t>
            </a:r>
          </a:p>
        </p:txBody>
      </p:sp>
      <p:sp>
        <p:nvSpPr>
          <p:cNvPr id="426" name="Shape 426"/>
          <p:cNvSpPr txBox="1"/>
          <p:nvPr>
            <p:ph idx="1" type="body"/>
          </p:nvPr>
        </p:nvSpPr>
        <p:spPr>
          <a:xfrm>
            <a:off y="685800" x="2133600"/>
            <a:ext cy="3657598" cx="6096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-261620" marL="27432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Noto Symbol"/>
              <a:buChar char="❧"/>
            </a:pPr>
            <a:r>
              <a:rPr strike="noStrike" u="none" b="0" cap="none" baseline="0" sz="21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Tiny – 4.5 mi long x 2.5 mi wide</a:t>
            </a:r>
          </a:p>
          <a:p>
            <a:pPr algn="l" rtl="0" lvl="0" marR="0" indent="-261620" marL="27432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Noto Symbol"/>
              <a:buChar char="❧"/>
            </a:pPr>
            <a:r>
              <a:rPr strike="noStrike" u="none" b="0" cap="none" baseline="0" sz="21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Tactically important – 2  airstrips</a:t>
            </a:r>
          </a:p>
          <a:p>
            <a:pPr algn="l" rtl="0" lvl="0" marR="0" indent="-261620" marL="27432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Noto Symbol"/>
              <a:buChar char="❧"/>
            </a:pPr>
            <a:r>
              <a:rPr strike="noStrike" u="none" b="0" cap="none" baseline="0" sz="21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Japanese could use them as base for fighters</a:t>
            </a:r>
          </a:p>
          <a:p>
            <a:pPr algn="l" rtl="0" lvl="0" marR="0" indent="-261620" marL="27432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Noto Symbol"/>
              <a:buChar char="❧"/>
            </a:pPr>
            <a:r>
              <a:rPr strike="noStrike" u="none" b="0" cap="none" baseline="0" sz="21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Americans could use them as emergency landing bases; bases for US fighter planes 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1" name="Shape 4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2" name="Shape 432"/>
          <p:cNvSpPr txBox="1"/>
          <p:nvPr>
            <p:ph type="title"/>
          </p:nvPr>
        </p:nvSpPr>
        <p:spPr>
          <a:xfrm>
            <a:off y="4876800" x="777239"/>
            <a:ext cy="914400" cx="7543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strike="noStrike" u="none" b="0" cap="none" baseline="0" sz="49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 Tactics – Iwo Jima</a:t>
            </a:r>
          </a:p>
        </p:txBody>
      </p:sp>
      <p:sp>
        <p:nvSpPr>
          <p:cNvPr id="433" name="Shape 433"/>
          <p:cNvSpPr txBox="1"/>
          <p:nvPr>
            <p:ph idx="1" type="body"/>
          </p:nvPr>
        </p:nvSpPr>
        <p:spPr>
          <a:xfrm>
            <a:off y="685800" x="2133600"/>
            <a:ext cy="3657598" cx="6096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-261620" marL="27432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59999"/>
              <a:buFont typeface="Noto Symbol"/>
              <a:buChar char="❧"/>
            </a:pPr>
            <a:r>
              <a:rPr strike="noStrike" u="none" b="0" cap="none" baseline="0" sz="19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22,000 Japanese soldiers dig in building defenses esp. in north</a:t>
            </a:r>
          </a:p>
          <a:p>
            <a:pPr algn="l" rtl="0" lvl="0" marR="0" indent="-189611" marL="274320">
              <a:lnSpc>
                <a:spcPct val="75000"/>
              </a:lnSpc>
              <a:spcBef>
                <a:spcPts val="378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</a:pPr>
            <a:r>
              <a:t/>
            </a:r>
            <a:endParaRPr strike="noStrike" u="none" b="0" cap="none" baseline="0" sz="19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rtl="0" lvl="0" marR="0" indent="-261620" marL="274320">
              <a:lnSpc>
                <a:spcPct val="75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ct val="59999"/>
              <a:buFont typeface="Noto Symbol"/>
              <a:buChar char="❧"/>
            </a:pPr>
            <a:r>
              <a:rPr strike="noStrike" u="none" b="0" cap="none" baseline="0" sz="19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days of bombings before amphibious landing</a:t>
            </a:r>
          </a:p>
          <a:p>
            <a:pPr algn="l" rtl="0" lvl="0" marR="0" indent="-261620" marL="274320">
              <a:lnSpc>
                <a:spcPct val="75000"/>
              </a:lnSpc>
              <a:spcBef>
                <a:spcPts val="378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</a:pPr>
            <a:r>
              <a:t/>
            </a:r>
            <a:endParaRPr strike="noStrike" u="none" b="0" cap="none" baseline="0" sz="19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rtl="0" lvl="0" marR="0" indent="-261620" marL="274320">
              <a:lnSpc>
                <a:spcPct val="75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ct val="59999"/>
              <a:buFont typeface="Noto Symbol"/>
              <a:buChar char="❧"/>
            </a:pPr>
            <a:r>
              <a:rPr strike="noStrike" u="none" b="0" cap="none" baseline="0" sz="19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Bombing only served to churn up beach– Japanese had more hiding places, perfect for snipers – was able to hold up the US advance</a:t>
            </a:r>
          </a:p>
          <a:p>
            <a:pPr algn="l" rtl="0" lvl="0" marR="0" indent="-189611" marL="274320">
              <a:lnSpc>
                <a:spcPct val="75000"/>
              </a:lnSpc>
              <a:spcBef>
                <a:spcPts val="378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</a:pPr>
            <a:r>
              <a:t/>
            </a:r>
            <a:endParaRPr strike="noStrike" u="none" b="0" cap="none" baseline="0" sz="19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rtl="0" lvl="0" marR="0" indent="-261620" marL="274320">
              <a:lnSpc>
                <a:spcPct val="75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ct val="59999"/>
              <a:buFont typeface="Noto Symbol"/>
              <a:buChar char="❧"/>
            </a:pPr>
            <a:r>
              <a:rPr strike="noStrike" u="none" b="0" cap="none" baseline="0" sz="19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 2400 US casualties on day 1</a:t>
            </a:r>
          </a:p>
          <a:p>
            <a:pPr algn="l" rtl="0" lvl="0" marR="0" indent="-189611" marL="274320">
              <a:lnSpc>
                <a:spcPct val="75000"/>
              </a:lnSpc>
              <a:spcBef>
                <a:spcPts val="378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</a:pPr>
            <a:r>
              <a:t/>
            </a:r>
            <a:endParaRPr strike="noStrike" u="none" b="0" cap="none" baseline="0" sz="19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rtl="0" lvl="0" marR="0" indent="-261620" marL="274320">
              <a:lnSpc>
                <a:spcPct val="75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ct val="59999"/>
              <a:buFont typeface="Noto Symbol"/>
              <a:buChar char="❧"/>
            </a:pPr>
            <a:r>
              <a:rPr strike="noStrike" u="none" b="0" cap="none" baseline="0" sz="19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 Marines: 6,891 killed,  18,070 wounded</a:t>
            </a:r>
          </a:p>
          <a:p>
            <a:pPr algn="l" rtl="0" lvl="0" marR="0" indent="-189611" marL="274320">
              <a:lnSpc>
                <a:spcPct val="75000"/>
              </a:lnSpc>
              <a:spcBef>
                <a:spcPts val="378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</a:pPr>
            <a:r>
              <a:t/>
            </a:r>
            <a:endParaRPr strike="noStrike" u="none" b="0" cap="none" baseline="0" sz="19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rtl="0" lvl="0" marR="0" indent="-261620" marL="274320">
              <a:lnSpc>
                <a:spcPct val="75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ct val="59999"/>
              <a:buFont typeface="Noto Symbol"/>
              <a:buChar char="❧"/>
            </a:pPr>
            <a:r>
              <a:rPr strike="noStrike" u="none" b="0" cap="none" baseline="0" sz="19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22,000 Japanese, only  212 taken prisoner (Keylor says 1000)</a:t>
            </a:r>
          </a:p>
          <a:p>
            <a:pPr algn="l" rtl="0" lvl="0" marR="0" indent="-261620" marL="274320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ymbol"/>
              <a:buChar char="❧"/>
            </a:pPr>
            <a:r>
              <a:rPr strike="noStrike" u="none" b="0" cap="none" baseline="0" sz="10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http://www.historylearningsite.co.uk/battle_of_iwo_jima.htm</a:t>
            </a:r>
          </a:p>
          <a:p>
            <a:pPr algn="l" rtl="0" lvl="0" marR="0" indent="-224282" marL="274320">
              <a:lnSpc>
                <a:spcPct val="75000"/>
              </a:lnSpc>
              <a:spcBef>
                <a:spcPts val="196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</a:pPr>
            <a:r>
              <a:t/>
            </a:r>
            <a:endParaRPr strike="noStrike" u="none" b="0" cap="none" baseline="0" sz="10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rtl="0" lvl="0" marR="0" indent="-189611" marL="274320">
              <a:lnSpc>
                <a:spcPct val="75000"/>
              </a:lnSpc>
              <a:spcBef>
                <a:spcPts val="378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</a:pPr>
            <a:r>
              <a:t/>
            </a:r>
            <a:endParaRPr strike="noStrike" u="none" b="0" cap="none" baseline="0" sz="19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rtl="0" lvl="0" marR="0" indent="-189611" marL="274320">
              <a:lnSpc>
                <a:spcPct val="75000"/>
              </a:lnSpc>
              <a:spcBef>
                <a:spcPts val="378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</a:pPr>
            <a:r>
              <a:t/>
            </a:r>
            <a:endParaRPr strike="noStrike" u="none" b="0" cap="none" baseline="0" sz="19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8" name="Shape 4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39" name="Shape 439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971800" x="1676400"/>
            <a:ext cy="3567113" cx="58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Shape 440"/>
          <p:cNvSpPr txBox="1"/>
          <p:nvPr>
            <p:ph type="title"/>
          </p:nvPr>
        </p:nvSpPr>
        <p:spPr>
          <a:xfrm>
            <a:off y="0" x="2286000"/>
            <a:ext cy="1143000" cx="749776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rgbClr val="A6C9FF"/>
              </a:buClr>
              <a:buSzPct val="25000"/>
              <a:buFont typeface="Times New Roman"/>
              <a:buNone/>
            </a:pPr>
            <a:r>
              <a:rPr strike="noStrike" u="none" b="0" cap="none" baseline="0" sz="4900" lang="en-US" i="0">
                <a:solidFill>
                  <a:srgbClr val="A6C9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Impacts of Iwo Jima</a:t>
            </a:r>
          </a:p>
        </p:txBody>
      </p:sp>
      <p:sp>
        <p:nvSpPr>
          <p:cNvPr id="441" name="Shape 441"/>
          <p:cNvSpPr txBox="1"/>
          <p:nvPr>
            <p:ph idx="1" type="body"/>
          </p:nvPr>
        </p:nvSpPr>
        <p:spPr>
          <a:xfrm>
            <a:off y="990600" x="1066800"/>
            <a:ext cy="2666999" cx="749776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-261620" marL="27432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ymbol"/>
              <a:buChar char="❧"/>
            </a:pPr>
            <a:r>
              <a:rPr strike="noStrike" u="none" b="0" cap="none" baseline="0" sz="21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Japanese would not retreat – fight to the death</a:t>
            </a:r>
          </a:p>
          <a:p>
            <a:pPr algn="l" rtl="0" lvl="0" marR="0" indent="-261620" marL="27432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ymbol"/>
              <a:buChar char="❧"/>
            </a:pPr>
            <a:r>
              <a:rPr strike="noStrike" u="none" b="0" cap="none" baseline="0" sz="21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Influences decision to use atomic weapons on Hiroshima &amp; Nagasaki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6" name="Shape 4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47" name="Shape 44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0" x="2057400"/>
            <a:ext cy="6858000" cx="529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2" name="Shape 4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3" name="Shape 453"/>
          <p:cNvSpPr txBox="1"/>
          <p:nvPr>
            <p:ph type="title"/>
          </p:nvPr>
        </p:nvSpPr>
        <p:spPr>
          <a:xfrm>
            <a:off y="4876800" x="777239"/>
            <a:ext cy="914400" cx="7543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strike="noStrike" u="none" b="0" cap="none" baseline="0" sz="49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Manhattan Project</a:t>
            </a:r>
          </a:p>
        </p:txBody>
      </p:sp>
      <p:sp>
        <p:nvSpPr>
          <p:cNvPr id="454" name="Shape 454"/>
          <p:cNvSpPr txBox="1"/>
          <p:nvPr>
            <p:ph idx="1" type="body"/>
          </p:nvPr>
        </p:nvSpPr>
        <p:spPr>
          <a:xfrm>
            <a:off y="685800" x="2133600"/>
            <a:ext cy="3657598" cx="6096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-261620" marL="27432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ymbol"/>
              <a:buChar char="❧"/>
            </a:pPr>
            <a:r>
              <a:rPr strike="noStrike" u="none" b="0" cap="none" baseline="0" sz="21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completely secret plan to develop the atom bomb</a:t>
            </a:r>
          </a:p>
          <a:p>
            <a:pPr algn="l" rtl="0" lvl="0" marR="0" indent="-261620" marL="27432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ymbol"/>
              <a:buChar char="❧"/>
            </a:pPr>
            <a:r>
              <a:rPr strike="noStrike" u="none" b="0" cap="none" baseline="0" sz="21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Vice-President did not even know of the project</a:t>
            </a:r>
          </a:p>
          <a:p>
            <a:pPr algn="l" rtl="0" lvl="0" marR="0" indent="-261620" marL="27432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ymbol"/>
              <a:buChar char="❧"/>
            </a:pPr>
            <a:r>
              <a:rPr strike="noStrike" u="none" b="0" cap="none" baseline="0" sz="21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 did the research take place?</a:t>
            </a:r>
          </a:p>
          <a:p>
            <a:pPr algn="l" rtl="0" lvl="0" marR="0" indent="-261620" marL="27432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ymbol"/>
              <a:buChar char="❧"/>
            </a:pPr>
            <a:r>
              <a:rPr strike="noStrike" u="none" b="0" cap="none" baseline="0" sz="21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 was the testing place and other important info taken to?</a:t>
            </a: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8" name="Shape 4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9" name="Shape 459"/>
          <p:cNvSpPr txBox="1"/>
          <p:nvPr>
            <p:ph type="title"/>
          </p:nvPr>
        </p:nvSpPr>
        <p:spPr>
          <a:xfrm>
            <a:off y="4876800" x="777239"/>
            <a:ext cy="914400" cx="7543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strike="noStrike" u="none" b="0" cap="none" baseline="0" sz="49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Hiroshima/Nagasaki</a:t>
            </a:r>
          </a:p>
        </p:txBody>
      </p:sp>
      <p:sp>
        <p:nvSpPr>
          <p:cNvPr id="460" name="Shape 460"/>
          <p:cNvSpPr txBox="1"/>
          <p:nvPr>
            <p:ph idx="1" type="body"/>
          </p:nvPr>
        </p:nvSpPr>
        <p:spPr>
          <a:xfrm>
            <a:off y="685800" x="2133600"/>
            <a:ext cy="3657598" cx="6096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-261620" marL="27432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ymbol"/>
              <a:buChar char="❧"/>
            </a:pPr>
            <a:r>
              <a:rPr strike="noStrike" u="none" b="0" cap="none" baseline="0" sz="21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Aug. 6, 1945 the first atomic weapon was used</a:t>
            </a:r>
          </a:p>
          <a:p>
            <a:pPr algn="l" rtl="0" lvl="0" marR="0" indent="-261620" marL="27432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ymbol"/>
              <a:buChar char="❧"/>
            </a:pPr>
            <a:r>
              <a:rPr strike="noStrike" u="none" b="0" cap="none" baseline="0" sz="21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80,000 people died thousands more injured</a:t>
            </a:r>
          </a:p>
          <a:p>
            <a:pPr algn="l" rtl="0" lvl="0" marR="0" indent="-261620" marL="27432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ymbol"/>
              <a:buChar char="❧"/>
            </a:pPr>
            <a:r>
              <a:rPr strike="noStrike" u="none" b="0" cap="none" baseline="0" sz="21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Used to force surrender--Japan refused</a:t>
            </a:r>
          </a:p>
          <a:p>
            <a:pPr algn="l" rtl="0" lvl="0" marR="0" indent="-261620" marL="27432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ymbol"/>
              <a:buChar char="❧"/>
            </a:pPr>
            <a:r>
              <a:rPr strike="noStrike" u="none" b="0" cap="none" baseline="0" sz="21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Aug. 9, 1945 Nagasaki bombed</a:t>
            </a:r>
          </a:p>
          <a:p>
            <a:pPr algn="l" rtl="0" lvl="0" marR="0" indent="-261620" marL="27432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ymbol"/>
              <a:buChar char="❧"/>
            </a:pPr>
            <a:r>
              <a:rPr strike="noStrike" u="none" b="0" cap="none" baseline="0" sz="21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Japan finally realizes they need to surrender</a:t>
            </a:r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4" name="Shape 4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5" name="Shape 465"/>
          <p:cNvSpPr txBox="1"/>
          <p:nvPr>
            <p:ph type="title"/>
          </p:nvPr>
        </p:nvSpPr>
        <p:spPr>
          <a:xfrm>
            <a:off y="274637" x="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strike="noStrike" u="none" b="0" cap="none" baseline="0" sz="49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USS Indianapolis</a:t>
            </a:r>
          </a:p>
        </p:txBody>
      </p:sp>
      <p:sp>
        <p:nvSpPr>
          <p:cNvPr id="466" name="Shape 466"/>
          <p:cNvSpPr txBox="1"/>
          <p:nvPr>
            <p:ph idx="1" type="body"/>
          </p:nvPr>
        </p:nvSpPr>
        <p:spPr>
          <a:xfrm>
            <a:off y="3933825" x="0"/>
            <a:ext cy="2374899" cx="82073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-261620" marL="27432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ymbol"/>
              <a:buChar char="❧"/>
            </a:pPr>
            <a:r>
              <a:rPr strike="noStrike" u="none" b="0" cap="none" baseline="0" sz="20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Delivered the first atomic bomb to the US air force in Tinian.</a:t>
            </a:r>
          </a:p>
          <a:p>
            <a:pPr algn="l" rtl="0" lvl="0" marR="0" indent="-261620" marL="27432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ymbol"/>
              <a:buChar char="❧"/>
            </a:pPr>
            <a:r>
              <a:rPr strike="noStrike" u="none" b="0" cap="none" baseline="0" sz="20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July 30 1945 sunk by Japanese submarine off the Philippines on the way home.</a:t>
            </a:r>
          </a:p>
          <a:p>
            <a:pPr algn="l" rtl="0" lvl="0" marR="0" indent="-261620" marL="27432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ymbol"/>
              <a:buChar char="❧"/>
            </a:pPr>
            <a:r>
              <a:rPr strike="noStrike" u="none" b="0" cap="none" baseline="0" sz="20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Because of her ‘special mission’ her journey was ‘secret’.</a:t>
            </a:r>
          </a:p>
          <a:p>
            <a:pPr algn="l" rtl="0" lvl="0" marR="0" indent="-261620" marL="27432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ymbol"/>
              <a:buChar char="❧"/>
            </a:pPr>
            <a:r>
              <a:rPr strike="noStrike" u="none" b="0" cap="none" baseline="0" sz="20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1200 crew, 900 survived the sinking only to find themselves at sea with no rescuers even looking for them.</a:t>
            </a:r>
          </a:p>
          <a:p>
            <a:pPr algn="l" rtl="0" lvl="0" marR="0" indent="-261620" marL="27432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ymbol"/>
              <a:buChar char="❧"/>
            </a:pPr>
            <a:r>
              <a:rPr strike="noStrike" u="none" b="0" cap="none" baseline="0" sz="20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Sharks were quickly attracted and after  4 days only 300 men were left, mostly terrified out of their minds.</a:t>
            </a:r>
          </a:p>
          <a:p>
            <a:pPr algn="l" rtl="0" lvl="0" marR="0" indent="-261620" marL="27432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ymbol"/>
              <a:buChar char="❧"/>
            </a:pPr>
            <a:r>
              <a:rPr strike="noStrike" u="none" b="0" cap="none" baseline="0" sz="20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was the worst US Navy disaster in history.</a:t>
            </a:r>
          </a:p>
        </p:txBody>
      </p:sp>
      <p:pic>
        <p:nvPicPr>
          <p:cNvPr id="467" name="Shape 46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447800" x="1476375"/>
            <a:ext cy="2419350" cx="511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1" name="Shape 4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72" name="Shape 47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692150" x="539750"/>
            <a:ext cy="5410200" cx="641985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Shape 473"/>
          <p:cNvSpPr txBox="1"/>
          <p:nvPr/>
        </p:nvSpPr>
        <p:spPr>
          <a:xfrm>
            <a:off y="1196975" x="7164388"/>
            <a:ext cy="1739899" cx="172878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Enola Gay. The US plane chosen to drop the Atomic bomb on Japan.</a:t>
            </a: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7" name="Shape 4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478" name="Shape 478"/>
          <p:cNvGrpSpPr/>
          <p:nvPr/>
        </p:nvGrpSpPr>
        <p:grpSpPr>
          <a:xfrm>
            <a:off y="152399" x="304799"/>
            <a:ext cy="547688" cx="6856413"/>
            <a:chOff y="95" x="191"/>
            <a:chExt cy="345" cx="4319"/>
          </a:xfrm>
        </p:grpSpPr>
        <p:sp>
          <p:nvSpPr>
            <p:cNvPr id="479" name="Shape 479"/>
            <p:cNvSpPr/>
            <p:nvPr/>
          </p:nvSpPr>
          <p:spPr>
            <a:xfrm>
              <a:off y="95" x="191"/>
              <a:ext cy="0" cx="4319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80" name="Shape 480"/>
            <p:cNvSpPr/>
            <p:nvPr/>
          </p:nvSpPr>
          <p:spPr>
            <a:xfrm>
              <a:off y="95" x="191"/>
              <a:ext cy="345" cx="3598"/>
            </a:xfrm>
            <a:prstGeom prst="rect">
              <a:avLst/>
            </a:prstGeom>
            <a:noFill/>
            <a:ln>
              <a:noFill/>
            </a:ln>
          </p:spPr>
          <p:txBody>
            <a:bodyPr bIns="46800" rIns="90000" lIns="90000" tIns="46800" anchor="t" anchorCtr="0">
              <a:noAutofit/>
            </a:bodyPr>
            <a:lstStyle/>
            <a:p>
              <a:pPr algn="l" rtl="0" lvl="0" marR="0" indent="0" marL="0">
                <a:spcBef>
                  <a:spcPts val="0"/>
                </a:spcBef>
                <a:buClr>
                  <a:srgbClr val="FFFF00"/>
                </a:buClr>
                <a:buSzPct val="25000"/>
                <a:buFont typeface="Arial"/>
                <a:buNone/>
              </a:pPr>
              <a:r>
                <a:rPr strike="noStrike" u="none" b="1" cap="none" baseline="0" sz="3600" lang="en-US" i="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strike="noStrike" u="none" b="1" cap="none" baseline="0" sz="3600" lang="en-US" i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Hiroshima</a:t>
              </a:r>
            </a:p>
            <a:p>
              <a:pPr algn="l" rtl="0" lvl="0" marR="0" indent="0" mar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r>
                <a:rPr strike="noStrike" u="none" b="1" cap="none" baseline="0" sz="2400" lang="en-US" i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-  </a:t>
              </a:r>
              <a:r>
                <a:rPr strike="noStrike" u="none" b="1" cap="none" baseline="0" sz="2400" lang="en-US" i="0">
                  <a:solidFill>
                    <a:srgbClr val="00FF00"/>
                  </a:solidFill>
                  <a:latin typeface="Arial"/>
                  <a:ea typeface="Arial"/>
                  <a:cs typeface="Arial"/>
                  <a:sym typeface="Arial"/>
                </a:rPr>
                <a:t>90,000 to 100,000 persons were       </a:t>
              </a:r>
            </a:p>
            <a:p>
              <a:pPr algn="l" rtl="0" lvl="0" marR="0" indent="0" marL="0">
                <a:spcBef>
                  <a:spcPts val="0"/>
                </a:spcBef>
                <a:buClr>
                  <a:srgbClr val="00FF00"/>
                </a:buClr>
                <a:buSzPct val="25000"/>
                <a:buFont typeface="Arial"/>
                <a:buNone/>
              </a:pPr>
              <a:r>
                <a:rPr strike="noStrike" u="none" b="1" cap="none" baseline="0" sz="2400" lang="en-US" i="0">
                  <a:solidFill>
                    <a:srgbClr val="00FF00"/>
                  </a:solidFill>
                  <a:latin typeface="Arial"/>
                  <a:ea typeface="Arial"/>
                  <a:cs typeface="Arial"/>
                  <a:sym typeface="Arial"/>
                </a:rPr>
                <a:t>     killed immediately</a:t>
              </a:r>
            </a:p>
            <a:p>
              <a:pPr algn="l" rtl="0" lvl="0" marR="0" indent="0" mar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r>
                <a:rPr strike="noStrike" u="none" b="1" cap="none" baseline="0" sz="2400" lang="en-US" i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- </a:t>
              </a:r>
              <a:r>
                <a:rPr strike="noStrike" u="none" b="1" cap="none" baseline="0" sz="2400" lang="en-US" i="0">
                  <a:solidFill>
                    <a:srgbClr val="00FFFF"/>
                  </a:solidFill>
                  <a:latin typeface="Arial"/>
                  <a:ea typeface="Arial"/>
                  <a:cs typeface="Arial"/>
                  <a:sym typeface="Arial"/>
                </a:rPr>
                <a:t>145,000 persons perish from the   </a:t>
              </a:r>
            </a:p>
            <a:p>
              <a:pPr algn="l" rtl="0" lvl="0" marR="0" indent="0" marL="0">
                <a:spcBef>
                  <a:spcPts val="0"/>
                </a:spcBef>
                <a:buClr>
                  <a:srgbClr val="00FFFF"/>
                </a:buClr>
                <a:buSzPct val="25000"/>
                <a:buFont typeface="Arial"/>
                <a:buNone/>
              </a:pPr>
              <a:r>
                <a:rPr strike="noStrike" u="none" b="1" cap="none" baseline="0" sz="2400" lang="en-US" i="0">
                  <a:solidFill>
                    <a:srgbClr val="00FFFF"/>
                  </a:solidFill>
                  <a:latin typeface="Arial"/>
                  <a:ea typeface="Arial"/>
                  <a:cs typeface="Arial"/>
                  <a:sym typeface="Arial"/>
                </a:rPr>
                <a:t>     bombing by the end of 1945.</a:t>
              </a:r>
              <a:br>
                <a:rPr strike="noStrike" u="none" b="1" cap="none" baseline="0" sz="2400" lang="en-US" i="0">
                  <a:solidFill>
                    <a:srgbClr val="00FFFF"/>
                  </a:solidFill>
                  <a:latin typeface="Arial"/>
                  <a:ea typeface="Arial"/>
                  <a:cs typeface="Arial"/>
                  <a:sym typeface="Arial"/>
                </a:rPr>
              </a:br>
            </a:p>
            <a:p>
              <a:pPr algn="l" rtl="0" lvl="0" marR="0" indent="0" marL="0">
                <a:spcBef>
                  <a:spcPts val="0"/>
                </a:spcBef>
                <a:buClr>
                  <a:srgbClr val="00FF00"/>
                </a:buClr>
                <a:buSzPct val="25000"/>
                <a:buFont typeface="Arial"/>
                <a:buNone/>
              </a:pPr>
              <a:r>
                <a:rPr strike="noStrike" u="none" b="1" cap="none" baseline="0" sz="3600" lang="en-US" i="0">
                  <a:solidFill>
                    <a:srgbClr val="00FF00"/>
                  </a:solidFill>
                  <a:latin typeface="Arial"/>
                  <a:ea typeface="Arial"/>
                  <a:cs typeface="Arial"/>
                  <a:sym typeface="Arial"/>
                </a:rPr>
                <a:t>Nagasaki</a:t>
              </a:r>
            </a:p>
          </p:txBody>
        </p:sp>
      </p:grpSp>
      <p:grpSp>
        <p:nvGrpSpPr>
          <p:cNvPr id="481" name="Shape 481"/>
          <p:cNvGrpSpPr/>
          <p:nvPr/>
        </p:nvGrpSpPr>
        <p:grpSpPr>
          <a:xfrm>
            <a:off y="3124200" x="685800"/>
            <a:ext cy="1100137" cx="6856413"/>
            <a:chOff y="1968" x="432"/>
            <a:chExt cy="692" cx="4319"/>
          </a:xfrm>
        </p:grpSpPr>
        <p:sp>
          <p:nvSpPr>
            <p:cNvPr id="482" name="Shape 482"/>
            <p:cNvSpPr/>
            <p:nvPr/>
          </p:nvSpPr>
          <p:spPr>
            <a:xfrm>
              <a:off y="1968" x="432"/>
              <a:ext cy="0" cx="4319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83" name="Shape 483"/>
            <p:cNvSpPr/>
            <p:nvPr/>
          </p:nvSpPr>
          <p:spPr>
            <a:xfrm>
              <a:off y="1968" x="432"/>
              <a:ext cy="692" cx="3814"/>
            </a:xfrm>
            <a:prstGeom prst="rect">
              <a:avLst/>
            </a:prstGeom>
            <a:noFill/>
            <a:ln>
              <a:noFill/>
            </a:ln>
          </p:spPr>
          <p:txBody>
            <a:bodyPr bIns="46800" rIns="90000" lIns="90000" tIns="46800" anchor="t" anchorCtr="0">
              <a:noAutofit/>
            </a:bodyPr>
            <a:lstStyle/>
            <a:p>
              <a:pPr algn="l" rtl="0" lvl="0" marR="0" indent="0" marL="0">
                <a:spcBef>
                  <a:spcPts val="0"/>
                </a:spcBef>
                <a:buClr>
                  <a:srgbClr val="000099"/>
                </a:buClr>
                <a:buSzPct val="25000"/>
                <a:buFont typeface="Arial"/>
                <a:buNone/>
              </a:pPr>
              <a:r>
                <a:rPr strike="noStrike" u="none" b="1" cap="none" baseline="0" sz="2400" lang="en-US" i="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Leveled Area: 6.7 million square meters</a:t>
              </a:r>
              <a:br>
                <a:rPr strike="noStrike" u="none" b="1" cap="none" baseline="0" sz="2400" lang="en-US" i="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strike="noStrike" u="none" b="1" cap="none" baseline="0" sz="2400" lang="en-US" i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Damaged Houses: 18,409</a:t>
              </a:r>
              <a:br>
                <a:rPr strike="noStrike" u="none" b="1" cap="none" baseline="0" sz="2400" lang="en-US" i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strike="noStrike" u="none" b="1" cap="none" baseline="0" sz="2400" lang="en-US" i="0">
                  <a:solidFill>
                    <a:srgbClr val="660066"/>
                  </a:solidFill>
                  <a:latin typeface="Arial"/>
                  <a:ea typeface="Arial"/>
                  <a:cs typeface="Arial"/>
                  <a:sym typeface="Arial"/>
                </a:rPr>
                <a:t>Casualties</a:t>
              </a:r>
              <a:br>
                <a:rPr strike="noStrike" u="none" b="1" cap="none" baseline="0" sz="2400" lang="en-US" i="0">
                  <a:solidFill>
                    <a:srgbClr val="660066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strike="noStrike" u="none" b="1" cap="none" baseline="0" sz="2400" lang="en-US" i="0">
                  <a:solidFill>
                    <a:srgbClr val="00FF00"/>
                  </a:solidFill>
                  <a:latin typeface="Arial"/>
                  <a:ea typeface="Arial"/>
                  <a:cs typeface="Arial"/>
                  <a:sym typeface="Arial"/>
                </a:rPr>
                <a:t>Killed------73,884</a:t>
              </a:r>
              <a:br>
                <a:rPr strike="noStrike" u="none" b="1" cap="none" baseline="0" sz="2400" lang="en-US" i="0">
                  <a:solidFill>
                    <a:srgbClr val="00FF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strike="noStrike" u="none" b="1" cap="none" baseline="0" sz="2400" lang="en-US" i="0">
                  <a:solidFill>
                    <a:srgbClr val="00FFFF"/>
                  </a:solidFill>
                  <a:latin typeface="Arial"/>
                  <a:ea typeface="Arial"/>
                  <a:cs typeface="Arial"/>
                  <a:sym typeface="Arial"/>
                </a:rPr>
                <a:t>Injured-----74,909</a:t>
              </a:r>
              <a:br>
                <a:rPr strike="noStrike" u="none" b="1" cap="none" baseline="0" sz="2400" lang="en-US" i="0">
                  <a:solidFill>
                    <a:srgbClr val="00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strike="noStrike" u="none" b="1" cap="none" baseline="0" sz="2400" lang="en-US" i="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Total------148,793</a:t>
              </a:r>
              <a:br>
                <a:rPr strike="noStrike" u="none" b="1" cap="none" baseline="0" sz="2400" lang="en-US" i="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strike="noStrike" u="none" b="1" cap="none" baseline="0" sz="2400" lang="en-US" i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(Large numbers of people died in the following years from the effects of radioactive poisoning.)</a:t>
              </a:r>
              <a:br>
                <a:rPr strike="noStrike" u="none" b="1" cap="none" baseline="0" sz="2400" lang="en-US" i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</a:p>
          </p:txBody>
        </p:sp>
      </p:grpSp>
      <p:pic>
        <p:nvPicPr>
          <p:cNvPr id="484" name="Shape 48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447800" x="5486400"/>
            <a:ext cy="1495424" cx="3165475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Shape 485"/>
          <p:cNvSpPr/>
          <p:nvPr/>
        </p:nvSpPr>
        <p:spPr>
          <a:xfrm>
            <a:off y="838200" x="6324600"/>
            <a:ext cy="366713" cx="17240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algn="ctr"/>
            <a:r>
              <a:rPr b="0" i="0">
                <a:ln w="19075" cap="sq">
                  <a:solidFill>
                    <a:srgbClr val="FFFF00"/>
                  </a:solidFill>
                  <a:prstDash val="solid"/>
                  <a:miter/>
                  <a:headEnd w="med" len="med" type="none"/>
                  <a:tailEnd w="med" len="med" type="none"/>
                </a:ln>
                <a:solidFill>
                  <a:srgbClr val="000099"/>
                </a:solidFill>
                <a:latin typeface="Impact"/>
              </a:rPr>
              <a:t>Little Boy</a:t>
            </a:r>
          </a:p>
        </p:txBody>
      </p:sp>
      <p:pic>
        <p:nvPicPr>
          <p:cNvPr id="486" name="Shape 486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3657600" x="6172200"/>
            <a:ext cy="1571624" cx="2306638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Shape 487"/>
          <p:cNvSpPr/>
          <p:nvPr/>
        </p:nvSpPr>
        <p:spPr>
          <a:xfrm>
            <a:off y="5410200" x="6324600"/>
            <a:ext cy="481012" cx="20002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algn="ctr"/>
            <a:r>
              <a:rPr b="0" i="0">
                <a:ln w="9525" cap="sq">
                  <a:solidFill>
                    <a:srgbClr val="FFFF00"/>
                  </a:solidFill>
                  <a:prstDash val="solid"/>
                  <a:miter/>
                  <a:headEnd w="med" len="med" type="none"/>
                  <a:tailEnd w="med" len="med" type="none"/>
                </a:ln>
                <a:solidFill>
                  <a:srgbClr val="000099"/>
                </a:solidFill>
                <a:latin typeface="Arial Black"/>
              </a:rPr>
              <a:t>Fat Man</a:t>
            </a:r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2" name="Shape 4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3" name="Shape 493"/>
          <p:cNvSpPr txBox="1"/>
          <p:nvPr>
            <p:ph type="title"/>
          </p:nvPr>
        </p:nvSpPr>
        <p:spPr>
          <a:xfrm>
            <a:off y="304800" x="685800"/>
            <a:ext cy="76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strike="noStrike" u="none" b="0" cap="none" baseline="0" sz="49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Nuclear Strikes</a:t>
            </a:r>
          </a:p>
        </p:txBody>
      </p:sp>
      <p:pic>
        <p:nvPicPr>
          <p:cNvPr id="494" name="Shape 49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143000" x="838200"/>
            <a:ext cy="3733800" cx="2994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Shape 495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1143000" x="5181600"/>
            <a:ext cy="3657600" cx="3098800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Shape 496"/>
          <p:cNvSpPr txBox="1"/>
          <p:nvPr/>
        </p:nvSpPr>
        <p:spPr>
          <a:xfrm>
            <a:off y="4953000" x="685800"/>
            <a:ext cy="1557337" cx="3429000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Aug 6, 1945.  Uranium bomb “Little Boy” dropped on Hiroshima, killing 140,000</a:t>
            </a:r>
          </a:p>
        </p:txBody>
      </p:sp>
      <p:sp>
        <p:nvSpPr>
          <p:cNvPr id="497" name="Shape 497"/>
          <p:cNvSpPr txBox="1"/>
          <p:nvPr/>
        </p:nvSpPr>
        <p:spPr>
          <a:xfrm>
            <a:off y="4953000" x="4953000"/>
            <a:ext cy="1190624" cx="39623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Aug 9, 1945.  Plutonium bomb “Fat Man” dropped on Nagasaki, killing 74,000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0" x="0"/>
            <a:ext cy="6657975" cx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/>
          <p:nvPr>
            <p:ph type="title"/>
          </p:nvPr>
        </p:nvSpPr>
        <p:spPr>
          <a:xfrm>
            <a:off y="0" x="0"/>
            <a:ext cy="762000" cx="2362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strike="noStrike" u="none" b="0" cap="none" baseline="0" sz="49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1937</a:t>
            </a:r>
          </a:p>
        </p:txBody>
      </p:sp>
      <p:grpSp>
        <p:nvGrpSpPr>
          <p:cNvPr id="152" name="Shape 152"/>
          <p:cNvGrpSpPr/>
          <p:nvPr/>
        </p:nvGrpSpPr>
        <p:grpSpPr>
          <a:xfrm>
            <a:off y="2285999" x="1752600"/>
            <a:ext cy="3597274" cx="7161213"/>
            <a:chOff y="1439" x="1103"/>
            <a:chExt cy="2265" cx="4511"/>
          </a:xfrm>
        </p:grpSpPr>
        <p:sp>
          <p:nvSpPr>
            <p:cNvPr id="153" name="Shape 153"/>
            <p:cNvSpPr txBox="1"/>
            <p:nvPr/>
          </p:nvSpPr>
          <p:spPr>
            <a:xfrm>
              <a:off y="1968" x="4656"/>
              <a:ext cy="442" cx="335"/>
            </a:xfrm>
            <a:prstGeom prst="rect">
              <a:avLst/>
            </a:prstGeom>
            <a:noFill/>
            <a:ln>
              <a:noFill/>
            </a:ln>
          </p:spPr>
          <p:txBody>
            <a:bodyPr bIns="46800" rIns="90000" lIns="90000" tIns="46800" anchor="t" anchorCtr="0">
              <a:noAutofit/>
            </a:bodyPr>
            <a:lstStyle/>
            <a:p>
              <a:pPr algn="l" rtl="0" lvl="0" marR="0" indent="0" marL="0">
                <a:spcBef>
                  <a:spcPts val="0"/>
                </a:spcBef>
                <a:buClr>
                  <a:srgbClr val="00068C"/>
                </a:buClr>
                <a:buSzPct val="25000"/>
                <a:buFont typeface="Arial"/>
                <a:buNone/>
              </a:pPr>
              <a:r>
                <a:rPr strike="noStrike" u="none" b="0" cap="none" baseline="0" sz="4000" lang="en-US" i="0">
                  <a:solidFill>
                    <a:srgbClr val="00068C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</a:p>
          </p:txBody>
        </p:sp>
        <p:sp>
          <p:nvSpPr>
            <p:cNvPr id="154" name="Shape 154"/>
            <p:cNvSpPr txBox="1"/>
            <p:nvPr/>
          </p:nvSpPr>
          <p:spPr>
            <a:xfrm>
              <a:off y="2015" x="1488"/>
              <a:ext cy="442" cx="335"/>
            </a:xfrm>
            <a:prstGeom prst="rect">
              <a:avLst/>
            </a:prstGeom>
            <a:noFill/>
            <a:ln>
              <a:noFill/>
            </a:ln>
          </p:spPr>
          <p:txBody>
            <a:bodyPr bIns="46800" rIns="90000" lIns="90000" tIns="46800" anchor="t" anchorCtr="0">
              <a:noAutofit/>
            </a:bodyPr>
            <a:lstStyle/>
            <a:p>
              <a:pPr algn="l" rtl="0" lvl="0" marR="0" indent="0" marL="0">
                <a:spcBef>
                  <a:spcPts val="0"/>
                </a:spcBef>
                <a:buClr>
                  <a:srgbClr val="00068C"/>
                </a:buClr>
                <a:buSzPct val="25000"/>
                <a:buFont typeface="Arial"/>
                <a:buNone/>
              </a:pPr>
              <a:r>
                <a:rPr strike="noStrike" u="none" b="0" cap="none" baseline="0" sz="4000" lang="en-US" i="0">
                  <a:solidFill>
                    <a:srgbClr val="00068C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</a:p>
          </p:txBody>
        </p:sp>
        <p:sp>
          <p:nvSpPr>
            <p:cNvPr id="155" name="Shape 155"/>
            <p:cNvSpPr txBox="1"/>
            <p:nvPr/>
          </p:nvSpPr>
          <p:spPr>
            <a:xfrm>
              <a:off y="1439" x="1103"/>
              <a:ext cy="442" cx="335"/>
            </a:xfrm>
            <a:prstGeom prst="rect">
              <a:avLst/>
            </a:prstGeom>
            <a:noFill/>
            <a:ln>
              <a:noFill/>
            </a:ln>
          </p:spPr>
          <p:txBody>
            <a:bodyPr bIns="46800" rIns="90000" lIns="90000" tIns="46800" anchor="t" anchorCtr="0">
              <a:noAutofit/>
            </a:bodyPr>
            <a:lstStyle/>
            <a:p>
              <a:pPr algn="l" rtl="0" lvl="0" marR="0" indent="0" marL="0">
                <a:spcBef>
                  <a:spcPts val="0"/>
                </a:spcBef>
                <a:buClr>
                  <a:srgbClr val="00068C"/>
                </a:buClr>
                <a:buSzPct val="25000"/>
                <a:buFont typeface="Arial"/>
                <a:buNone/>
              </a:pPr>
              <a:r>
                <a:rPr strike="noStrike" u="none" b="0" cap="none" baseline="0" sz="4000" lang="en-US" i="0">
                  <a:solidFill>
                    <a:srgbClr val="00068C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</a:p>
          </p:txBody>
        </p:sp>
        <p:sp>
          <p:nvSpPr>
            <p:cNvPr id="156" name="Shape 156"/>
            <p:cNvSpPr txBox="1"/>
            <p:nvPr/>
          </p:nvSpPr>
          <p:spPr>
            <a:xfrm>
              <a:off y="2784" x="1631"/>
              <a:ext cy="442" cx="335"/>
            </a:xfrm>
            <a:prstGeom prst="rect">
              <a:avLst/>
            </a:prstGeom>
            <a:noFill/>
            <a:ln>
              <a:noFill/>
            </a:ln>
          </p:spPr>
          <p:txBody>
            <a:bodyPr bIns="46800" rIns="90000" lIns="90000" tIns="46800" anchor="t" anchorCtr="0">
              <a:noAutofit/>
            </a:bodyPr>
            <a:lstStyle/>
            <a:p>
              <a:pPr algn="l" rtl="0" lvl="0" marR="0" indent="0" marL="0">
                <a:spcBef>
                  <a:spcPts val="0"/>
                </a:spcBef>
                <a:buClr>
                  <a:srgbClr val="00068C"/>
                </a:buClr>
                <a:buSzPct val="25000"/>
                <a:buFont typeface="Arial"/>
                <a:buNone/>
              </a:pPr>
              <a:r>
                <a:rPr strike="noStrike" u="none" b="0" cap="none" baseline="0" sz="4000" lang="en-US" i="0">
                  <a:solidFill>
                    <a:srgbClr val="00068C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</a:p>
          </p:txBody>
        </p:sp>
        <p:sp>
          <p:nvSpPr>
            <p:cNvPr id="157" name="Shape 157"/>
            <p:cNvSpPr txBox="1"/>
            <p:nvPr/>
          </p:nvSpPr>
          <p:spPr>
            <a:xfrm>
              <a:off y="3263" x="2447"/>
              <a:ext cy="442" cx="3167"/>
            </a:xfrm>
            <a:prstGeom prst="rect">
              <a:avLst/>
            </a:pr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  <a:headEnd w="med" len="med" type="none"/>
              <a:tailEnd w="med" len="med" type="none"/>
            </a:ln>
          </p:spPr>
          <p:txBody>
            <a:bodyPr bIns="46800" rIns="90000" lIns="90000" tIns="46800" anchor="t" anchorCtr="0">
              <a:noAutofit/>
            </a:bodyPr>
            <a:lstStyle/>
            <a:p>
              <a:pPr algn="l" rtl="0" lvl="0" marR="0" indent="0" marL="0">
                <a:spcBef>
                  <a:spcPts val="0"/>
                </a:spcBef>
                <a:buClr>
                  <a:srgbClr val="00068C"/>
                </a:buClr>
                <a:buSzPct val="25000"/>
                <a:buFont typeface="Arial"/>
                <a:buNone/>
              </a:pPr>
              <a:r>
                <a:rPr strike="noStrike" u="none" b="0" cap="none" baseline="0" sz="4000" lang="en-US" i="0">
                  <a:solidFill>
                    <a:srgbClr val="00068C"/>
                  </a:solidFill>
                  <a:latin typeface="Arial"/>
                  <a:ea typeface="Arial"/>
                  <a:cs typeface="Arial"/>
                  <a:sym typeface="Arial"/>
                </a:rPr>
                <a:t>“ABCD Encirclement”</a:t>
              </a:r>
            </a:p>
          </p:txBody>
        </p:sp>
      </p:grp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2" name="Shape 5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3" name="Shape 503"/>
          <p:cNvSpPr txBox="1"/>
          <p:nvPr>
            <p:ph idx="1" type="body"/>
          </p:nvPr>
        </p:nvSpPr>
        <p:spPr>
          <a:xfrm>
            <a:off y="685800" x="2133600"/>
            <a:ext cy="3657598" cx="6096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-181610" marL="27432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</a:pPr>
            <a:r>
              <a:t/>
            </a:r>
            <a:endParaRPr strike="noStrike" u="none" b="0" cap="none" baseline="0" sz="21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4" name="Shape 504"/>
          <p:cNvSpPr txBox="1"/>
          <p:nvPr>
            <p:ph type="title"/>
          </p:nvPr>
        </p:nvSpPr>
        <p:spPr>
          <a:xfrm>
            <a:off y="5486400" x="685800"/>
            <a:ext cy="914400" cx="7543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strike="noStrike" u="none" b="0" cap="none" baseline="0" sz="49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Impact on Japanese civilians </a:t>
            </a:r>
          </a:p>
        </p:txBody>
      </p:sp>
      <p:pic>
        <p:nvPicPr>
          <p:cNvPr id="505" name="Shape 50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685800" x="2133600"/>
            <a:ext cy="3933825" cx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9" name="Shape 5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0" name="Shape 510"/>
          <p:cNvSpPr txBox="1"/>
          <p:nvPr>
            <p:ph type="title"/>
          </p:nvPr>
        </p:nvSpPr>
        <p:spPr>
          <a:xfrm>
            <a:off y="304800" x="685800"/>
            <a:ext cy="76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FFFFFF"/>
              </a:buClr>
              <a:buSzPct val="25000"/>
              <a:buFont typeface="Times New Roman"/>
              <a:buNone/>
            </a:pPr>
            <a:r>
              <a:rPr strike="noStrike" u="none" b="0" cap="none" baseline="0" sz="4900" lang="en-US" i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Japan Surrenders</a:t>
            </a:r>
          </a:p>
        </p:txBody>
      </p:sp>
      <p:pic>
        <p:nvPicPr>
          <p:cNvPr id="511" name="Shape 511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219200" x="1905000"/>
            <a:ext cy="4298949" cx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Shape 512"/>
          <p:cNvSpPr txBox="1"/>
          <p:nvPr/>
        </p:nvSpPr>
        <p:spPr>
          <a:xfrm>
            <a:off y="5715000" x="152400"/>
            <a:ext cy="457200" cx="8763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3" name="Shape 513"/>
          <p:cNvSpPr txBox="1"/>
          <p:nvPr/>
        </p:nvSpPr>
        <p:spPr>
          <a:xfrm>
            <a:off y="5715000" x="152400"/>
            <a:ext cy="1190624" cx="8991600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strike="noStrike" u="none" b="1" cap="none" baseline="0" sz="24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Representatives of Japan’s Foreign Ministry, Army and Navy appear to sign the surrender aboard USS Missouri in Tokyo Bay</a:t>
            </a:r>
          </a:p>
        </p:txBody>
      </p: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8" name="Shape 5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9" name="Shape 519"/>
          <p:cNvSpPr txBox="1"/>
          <p:nvPr>
            <p:ph type="title"/>
          </p:nvPr>
        </p:nvSpPr>
        <p:spPr>
          <a:xfrm>
            <a:off y="4876800" x="777239"/>
            <a:ext cy="914400" cx="7543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strike="noStrike" u="none" b="0" cap="none" baseline="0" sz="40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VJ Day </a:t>
            </a:r>
            <a:br>
              <a:rPr strike="noStrike" u="none" b="0" cap="none" baseline="0" sz="40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strike="noStrike" u="none" b="0" cap="none" baseline="0" sz="40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(Victory over Japan Day)</a:t>
            </a:r>
          </a:p>
        </p:txBody>
      </p:sp>
      <p:sp>
        <p:nvSpPr>
          <p:cNvPr id="520" name="Shape 520"/>
          <p:cNvSpPr txBox="1"/>
          <p:nvPr>
            <p:ph idx="1" type="body"/>
          </p:nvPr>
        </p:nvSpPr>
        <p:spPr>
          <a:xfrm>
            <a:off y="1600200" x="457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-261620" marL="27432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</a:pPr>
            <a:r>
              <a:t/>
            </a:r>
            <a:endParaRPr strike="noStrike" u="none" b="0" cap="none" baseline="0" sz="20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rtl="0" lvl="0" marR="0" indent="-261620" marL="27432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ymbol"/>
              <a:buNone/>
            </a:pPr>
            <a:r>
              <a:rPr strike="noStrike" u="none" b="0" cap="none" baseline="0" sz="20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</a:p>
          <a:p>
            <a:pPr algn="l" rtl="0" lvl="0" marR="0" indent="-261620" marL="27432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</a:pPr>
            <a:r>
              <a:t/>
            </a:r>
            <a:endParaRPr strike="noStrike" u="none" b="0" cap="none" baseline="0" sz="20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1" name="Shape 521"/>
          <p:cNvSpPr txBox="1"/>
          <p:nvPr>
            <p:ph idx="2" type="body"/>
          </p:nvPr>
        </p:nvSpPr>
        <p:spPr>
          <a:xfrm>
            <a:off y="1773238" x="6300787"/>
            <a:ext cy="4352924" cx="238601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-261620" marL="27432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ymbol"/>
              <a:buChar char="❧"/>
            </a:pPr>
            <a:r>
              <a:rPr strike="noStrike" u="none" b="0" cap="none" baseline="0" sz="20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scene in Times Square August 14 1945.</a:t>
            </a:r>
          </a:p>
          <a:p>
            <a:pPr algn="l" rtl="0" lvl="0" marR="0" indent="-261620" marL="27432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ymbol"/>
              <a:buChar char="❧"/>
            </a:pPr>
            <a:r>
              <a:rPr strike="noStrike" u="none" b="0" cap="none" baseline="0" sz="20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News has just been released that Japan has formally surrendered.</a:t>
            </a:r>
          </a:p>
          <a:p>
            <a:pPr algn="l" rtl="0" lvl="0" marR="0" indent="-261620" marL="27432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ymbol"/>
              <a:buChar char="❧"/>
            </a:pPr>
            <a:r>
              <a:rPr strike="noStrike" u="none" b="0" cap="none" baseline="0" sz="20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World War two has ended. But the Cold War has already begun….</a:t>
            </a:r>
          </a:p>
        </p:txBody>
      </p:sp>
      <p:pic>
        <p:nvPicPr>
          <p:cNvPr id="522" name="Shape 52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557337" x="179388"/>
            <a:ext cy="4698999" cx="5880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0" x="0"/>
            <a:ext cy="6657975" cx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>
            <p:ph type="title"/>
          </p:nvPr>
        </p:nvSpPr>
        <p:spPr>
          <a:xfrm>
            <a:off y="0" x="0"/>
            <a:ext cy="762000" cx="2362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strike="noStrike" u="none" b="0" cap="none" baseline="0" sz="49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1940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0" x="0"/>
            <a:ext cy="6657975" cx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>
            <p:ph type="title"/>
          </p:nvPr>
        </p:nvSpPr>
        <p:spPr>
          <a:xfrm>
            <a:off y="0" x="0"/>
            <a:ext cy="762000" cx="2362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strike="noStrike" u="none" b="0" cap="none" baseline="0" sz="49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1941</a:t>
            </a:r>
          </a:p>
        </p:txBody>
      </p:sp>
      <p:grpSp>
        <p:nvGrpSpPr>
          <p:cNvPr id="172" name="Shape 172"/>
          <p:cNvGrpSpPr/>
          <p:nvPr/>
        </p:nvGrpSpPr>
        <p:grpSpPr>
          <a:xfrm>
            <a:off y="2819400" x="2209800"/>
            <a:ext cy="1065212" cx="6932613"/>
            <a:chOff y="1776" x="1392"/>
            <a:chExt cy="670" cx="4367"/>
          </a:xfrm>
        </p:grpSpPr>
        <p:grpSp>
          <p:nvGrpSpPr>
            <p:cNvPr id="173" name="Shape 173"/>
            <p:cNvGrpSpPr/>
            <p:nvPr/>
          </p:nvGrpSpPr>
          <p:grpSpPr>
            <a:xfrm>
              <a:off y="1776" x="1392"/>
              <a:ext cy="574" cx="574"/>
              <a:chOff y="1776" x="1392"/>
              <a:chExt cy="574" cx="574"/>
            </a:xfrm>
          </p:grpSpPr>
          <p:sp>
            <p:nvSpPr>
              <p:cNvPr id="174" name="Shape 174"/>
              <p:cNvSpPr/>
              <p:nvPr/>
            </p:nvSpPr>
            <p:spPr>
              <a:xfrm>
                <a:off y="1871" x="1488"/>
                <a:ext cy="382" cx="382"/>
              </a:xfrm>
              <a:custGeom>
                <a:pathLst>
                  <a:path w="21600" extrusionOk="0" h="21600">
                    <a:moveTo>
                      <a:pt y="10800" x="0"/>
                    </a:moveTo>
                    <a:cubicBezTo>
                      <a:pt y="4835" x="0"/>
                      <a:pt y="0" x="4835"/>
                      <a:pt y="0" x="10800"/>
                    </a:cubicBezTo>
                    <a:cubicBezTo>
                      <a:pt y="0" x="16765"/>
                      <a:pt y="4835" x="21600"/>
                      <a:pt y="10800" x="21600"/>
                    </a:cubicBezTo>
                    <a:cubicBezTo>
                      <a:pt y="16765" x="21600"/>
                      <a:pt y="21600" x="16765"/>
                      <a:pt y="21600" x="10800"/>
                    </a:cubicBezTo>
                    <a:cubicBezTo>
                      <a:pt y="21600" x="4835"/>
                      <a:pt y="16765" x="0"/>
                      <a:pt y="10800" x="0"/>
                    </a:cubicBezTo>
                    <a:close/>
                    <a:moveTo>
                      <a:pt y="10800" x="5400"/>
                    </a:moveTo>
                    <a:cubicBezTo>
                      <a:pt y="13782" x="5400"/>
                      <a:pt y="16200" x="7818"/>
                      <a:pt y="16200" x="10800"/>
                    </a:cubicBezTo>
                    <a:cubicBezTo>
                      <a:pt y="16200" x="13782"/>
                      <a:pt y="13782" x="16200"/>
                      <a:pt y="10800" x="16200"/>
                    </a:cubicBezTo>
                    <a:cubicBezTo>
                      <a:pt y="7818" x="16200"/>
                      <a:pt y="5400" x="13782"/>
                      <a:pt y="5400" x="10800"/>
                    </a:cubicBezTo>
                    <a:cubicBezTo>
                      <a:pt y="5400" x="7818"/>
                      <a:pt y="7818" x="5400"/>
                      <a:pt y="10800" x="5400"/>
                    </a:cubicBezTo>
                    <a:close/>
                  </a:path>
                </a:pathLst>
              </a:custGeom>
              <a:noFill/>
              <a:ln w="38150" cap="sq">
                <a:solidFill>
                  <a:srgbClr val="FF0000"/>
                </a:solidFill>
                <a:prstDash val="solid"/>
                <a:miter/>
                <a:headEnd w="med" len="med" type="none"/>
                <a:tailEnd w="med" len="med" type="none"/>
              </a:ln>
            </p:spPr>
            <p:txBody>
              <a:bodyPr bIns="45700" rIns="91425" lIns="91425" tIns="45700" anchor="ctr" anchorCtr="0">
                <a:noAutofit/>
              </a:bodyPr>
              <a:lstStyle/>
              <a:p>
                <a:pPr algn="l" rtl="0" lvl="0" marR="0" indent="0" marL="0">
                  <a:spcBef>
                    <a:spcPts val="0"/>
                  </a:spcBef>
                  <a:buNone/>
                </a:pPr>
                <a:r>
                  <a:t/>
                </a:r>
                <a:endParaRPr strike="noStrike" u="none" b="0" cap="none" baseline="0" sz="1800" i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175" name="Shape 175"/>
              <p:cNvCxnSpPr/>
              <p:nvPr/>
            </p:nvCxnSpPr>
            <p:spPr>
              <a:xfrm>
                <a:off y="2063" x="1392"/>
                <a:ext cy="0" cx="574"/>
              </a:xfrm>
              <a:prstGeom prst="straightConnector1">
                <a:avLst/>
              </a:prstGeom>
              <a:noFill/>
              <a:ln w="38150" cap="sq">
                <a:solidFill>
                  <a:srgbClr val="FF0000"/>
                </a:solidFill>
                <a:prstDash val="solid"/>
                <a:miter/>
                <a:headEnd w="med" len="med" type="none"/>
                <a:tailEnd w="med" len="med" type="none"/>
              </a:ln>
            </p:spPr>
          </p:cxnSp>
          <p:cxnSp>
            <p:nvCxnSpPr>
              <p:cNvPr id="176" name="Shape 176"/>
              <p:cNvCxnSpPr/>
              <p:nvPr/>
            </p:nvCxnSpPr>
            <p:spPr>
              <a:xfrm>
                <a:off y="1776" x="1679"/>
                <a:ext cy="574" cx="0"/>
              </a:xfrm>
              <a:prstGeom prst="straightConnector1">
                <a:avLst/>
              </a:prstGeom>
              <a:noFill/>
              <a:ln w="38150" cap="sq">
                <a:solidFill>
                  <a:srgbClr val="FF0000"/>
                </a:solidFill>
                <a:prstDash val="solid"/>
                <a:miter/>
                <a:headEnd w="med" len="med" type="none"/>
                <a:tailEnd w="med" len="med" type="none"/>
              </a:ln>
            </p:spPr>
          </p:cxnSp>
        </p:grpSp>
        <p:grpSp>
          <p:nvGrpSpPr>
            <p:cNvPr id="177" name="Shape 177"/>
            <p:cNvGrpSpPr/>
            <p:nvPr/>
          </p:nvGrpSpPr>
          <p:grpSpPr>
            <a:xfrm>
              <a:off y="1871" x="5184"/>
              <a:ext cy="574" cx="574"/>
              <a:chOff y="1871" x="5184"/>
              <a:chExt cy="574" cx="574"/>
            </a:xfrm>
          </p:grpSpPr>
          <p:sp>
            <p:nvSpPr>
              <p:cNvPr id="178" name="Shape 178"/>
              <p:cNvSpPr/>
              <p:nvPr/>
            </p:nvSpPr>
            <p:spPr>
              <a:xfrm>
                <a:off y="1968" x="5279"/>
                <a:ext cy="382" cx="382"/>
              </a:xfrm>
              <a:custGeom>
                <a:pathLst>
                  <a:path w="21600" extrusionOk="0" h="21600">
                    <a:moveTo>
                      <a:pt y="10800" x="0"/>
                    </a:moveTo>
                    <a:cubicBezTo>
                      <a:pt y="4835" x="0"/>
                      <a:pt y="0" x="4835"/>
                      <a:pt y="0" x="10800"/>
                    </a:cubicBezTo>
                    <a:cubicBezTo>
                      <a:pt y="0" x="16765"/>
                      <a:pt y="4835" x="21600"/>
                      <a:pt y="10800" x="21600"/>
                    </a:cubicBezTo>
                    <a:cubicBezTo>
                      <a:pt y="16765" x="21600"/>
                      <a:pt y="21600" x="16765"/>
                      <a:pt y="21600" x="10800"/>
                    </a:cubicBezTo>
                    <a:cubicBezTo>
                      <a:pt y="21600" x="4835"/>
                      <a:pt y="16765" x="0"/>
                      <a:pt y="10800" x="0"/>
                    </a:cubicBezTo>
                    <a:close/>
                    <a:moveTo>
                      <a:pt y="10800" x="5400"/>
                    </a:moveTo>
                    <a:cubicBezTo>
                      <a:pt y="13782" x="5400"/>
                      <a:pt y="16200" x="7818"/>
                      <a:pt y="16200" x="10800"/>
                    </a:cubicBezTo>
                    <a:cubicBezTo>
                      <a:pt y="16200" x="13782"/>
                      <a:pt y="13782" x="16200"/>
                      <a:pt y="10800" x="16200"/>
                    </a:cubicBezTo>
                    <a:cubicBezTo>
                      <a:pt y="7818" x="16200"/>
                      <a:pt y="5400" x="13782"/>
                      <a:pt y="5400" x="10800"/>
                    </a:cubicBezTo>
                    <a:cubicBezTo>
                      <a:pt y="5400" x="7818"/>
                      <a:pt y="7818" x="5400"/>
                      <a:pt y="10800" x="5400"/>
                    </a:cubicBezTo>
                    <a:close/>
                  </a:path>
                </a:pathLst>
              </a:custGeom>
              <a:noFill/>
              <a:ln w="38150" cap="sq">
                <a:solidFill>
                  <a:srgbClr val="FF0000"/>
                </a:solidFill>
                <a:prstDash val="solid"/>
                <a:miter/>
                <a:headEnd w="med" len="med" type="none"/>
                <a:tailEnd w="med" len="med" type="none"/>
              </a:ln>
            </p:spPr>
            <p:txBody>
              <a:bodyPr bIns="45700" rIns="91425" lIns="91425" tIns="45700" anchor="ctr" anchorCtr="0">
                <a:noAutofit/>
              </a:bodyPr>
              <a:lstStyle/>
              <a:p>
                <a:pPr algn="l" rtl="0" lvl="0" marR="0" indent="0" marL="0">
                  <a:spcBef>
                    <a:spcPts val="0"/>
                  </a:spcBef>
                  <a:buNone/>
                </a:pPr>
                <a:r>
                  <a:t/>
                </a:r>
                <a:endParaRPr strike="noStrike" u="none" b="0" cap="none" baseline="0" sz="1800" i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179" name="Shape 179"/>
              <p:cNvCxnSpPr/>
              <p:nvPr/>
            </p:nvCxnSpPr>
            <p:spPr>
              <a:xfrm>
                <a:off y="2160" x="5184"/>
                <a:ext cy="0" cx="574"/>
              </a:xfrm>
              <a:prstGeom prst="straightConnector1">
                <a:avLst/>
              </a:prstGeom>
              <a:noFill/>
              <a:ln w="38150" cap="sq">
                <a:solidFill>
                  <a:srgbClr val="FF0000"/>
                </a:solidFill>
                <a:prstDash val="solid"/>
                <a:miter/>
                <a:headEnd w="med" len="med" type="none"/>
                <a:tailEnd w="med" len="med" type="none"/>
              </a:ln>
            </p:spPr>
          </p:cxnSp>
          <p:cxnSp>
            <p:nvCxnSpPr>
              <p:cNvPr id="180" name="Shape 180"/>
              <p:cNvCxnSpPr/>
              <p:nvPr/>
            </p:nvCxnSpPr>
            <p:spPr>
              <a:xfrm>
                <a:off y="1871" x="5472"/>
                <a:ext cy="574" cx="0"/>
              </a:xfrm>
              <a:prstGeom prst="straightConnector1">
                <a:avLst/>
              </a:prstGeom>
              <a:noFill/>
              <a:ln w="38150" cap="sq">
                <a:solidFill>
                  <a:srgbClr val="FF0000"/>
                </a:solidFill>
                <a:prstDash val="solid"/>
                <a:miter/>
                <a:headEnd w="med" len="med" type="none"/>
                <a:tailEnd w="med" len="med" type="none"/>
              </a:ln>
            </p:spPr>
          </p:cxnSp>
        </p:grpSp>
        <p:sp>
          <p:nvSpPr>
            <p:cNvPr id="181" name="Shape 181"/>
            <p:cNvSpPr txBox="1"/>
            <p:nvPr/>
          </p:nvSpPr>
          <p:spPr>
            <a:xfrm>
              <a:off y="1920" x="2736"/>
              <a:ext cy="289" cx="1390"/>
            </a:xfrm>
            <a:prstGeom prst="rect">
              <a:avLst/>
            </a:prstGeom>
            <a:noFill/>
            <a:ln>
              <a:noFill/>
            </a:ln>
          </p:spPr>
          <p:txBody>
            <a:bodyPr bIns="46800" rIns="90000" lIns="90000" tIns="46800" anchor="t" anchorCtr="0">
              <a:noAutofit/>
            </a:bodyPr>
            <a:lstStyle/>
            <a:p>
              <a:pPr algn="l" rtl="0" lvl="0" marR="0" indent="0" marL="0">
                <a:spcBef>
                  <a:spcPts val="0"/>
                </a:spcBef>
                <a:buClr>
                  <a:srgbClr val="FF0000"/>
                </a:buClr>
                <a:buSzPct val="25000"/>
                <a:buFont typeface="Arial"/>
                <a:buNone/>
              </a:pPr>
              <a:r>
                <a:rPr strike="noStrike" u="none" b="0" cap="none" baseline="0" sz="2400" lang="en-US" i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Dec 8/7 1941</a:t>
              </a:r>
            </a:p>
          </p:txBody>
        </p:sp>
      </p:grp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0" x="0"/>
            <a:ext cy="6657975" cx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>
            <p:ph type="title"/>
          </p:nvPr>
        </p:nvSpPr>
        <p:spPr>
          <a:xfrm>
            <a:off y="0" x="0"/>
            <a:ext cy="762000" cx="2362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strike="noStrike" u="none" b="0" cap="none" baseline="0" sz="49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1942</a:t>
            </a:r>
          </a:p>
        </p:txBody>
      </p:sp>
      <p:grpSp>
        <p:nvGrpSpPr>
          <p:cNvPr id="189" name="Shape 189"/>
          <p:cNvGrpSpPr/>
          <p:nvPr/>
        </p:nvGrpSpPr>
        <p:grpSpPr>
          <a:xfrm>
            <a:off y="5181599" x="4724399"/>
            <a:ext cy="912812" cx="912812"/>
            <a:chOff y="3263" x="2976"/>
            <a:chExt cy="574" cx="574"/>
          </a:xfrm>
        </p:grpSpPr>
        <p:sp>
          <p:nvSpPr>
            <p:cNvPr id="190" name="Shape 190"/>
            <p:cNvSpPr/>
            <p:nvPr/>
          </p:nvSpPr>
          <p:spPr>
            <a:xfrm>
              <a:off y="3359" x="3071"/>
              <a:ext cy="382" cx="382"/>
            </a:xfrm>
            <a:custGeom>
              <a:pathLst>
                <a:path w="21600" extrusionOk="0" h="21600">
                  <a:moveTo>
                    <a:pt y="10800" x="0"/>
                  </a:moveTo>
                  <a:cubicBezTo>
                    <a:pt y="4835" x="0"/>
                    <a:pt y="0" x="4835"/>
                    <a:pt y="0" x="10800"/>
                  </a:cubicBezTo>
                  <a:cubicBezTo>
                    <a:pt y="0" x="16765"/>
                    <a:pt y="4835" x="21600"/>
                    <a:pt y="10800" x="21600"/>
                  </a:cubicBezTo>
                  <a:cubicBezTo>
                    <a:pt y="16765" x="21600"/>
                    <a:pt y="21600" x="16765"/>
                    <a:pt y="21600" x="10800"/>
                  </a:cubicBezTo>
                  <a:cubicBezTo>
                    <a:pt y="21600" x="4835"/>
                    <a:pt y="16765" x="0"/>
                    <a:pt y="10800" x="0"/>
                  </a:cubicBezTo>
                  <a:close/>
                  <a:moveTo>
                    <a:pt y="10800" x="5400"/>
                  </a:moveTo>
                  <a:cubicBezTo>
                    <a:pt y="13782" x="5400"/>
                    <a:pt y="16200" x="7818"/>
                    <a:pt y="16200" x="10800"/>
                  </a:cubicBezTo>
                  <a:cubicBezTo>
                    <a:pt y="16200" x="13782"/>
                    <a:pt y="13782" x="16200"/>
                    <a:pt y="10800" x="16200"/>
                  </a:cubicBezTo>
                  <a:cubicBezTo>
                    <a:pt y="7818" x="16200"/>
                    <a:pt y="5400" x="13782"/>
                    <a:pt y="5400" x="10800"/>
                  </a:cubicBezTo>
                  <a:cubicBezTo>
                    <a:pt y="5400" x="7818"/>
                    <a:pt y="7818" x="5400"/>
                    <a:pt y="10800" x="5400"/>
                  </a:cubicBezTo>
                  <a:close/>
                </a:path>
              </a:pathLst>
            </a:custGeom>
            <a:noFill/>
            <a:ln w="38150" cap="sq">
              <a:solidFill>
                <a:srgbClr val="FF0000"/>
              </a:solidFill>
              <a:prstDash val="solid"/>
              <a:miter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91" name="Shape 191"/>
            <p:cNvCxnSpPr/>
            <p:nvPr/>
          </p:nvCxnSpPr>
          <p:spPr>
            <a:xfrm>
              <a:off y="3552" x="2976"/>
              <a:ext cy="0" cx="574"/>
            </a:xfrm>
            <a:prstGeom prst="straightConnector1">
              <a:avLst/>
            </a:prstGeom>
            <a:noFill/>
            <a:ln w="38150" cap="sq">
              <a:solidFill>
                <a:srgbClr val="FF0000"/>
              </a:solidFill>
              <a:prstDash val="solid"/>
              <a:miter/>
              <a:headEnd w="med" len="med" type="none"/>
              <a:tailEnd w="med" len="med" type="none"/>
            </a:ln>
          </p:spPr>
        </p:cxnSp>
        <p:cxnSp>
          <p:nvCxnSpPr>
            <p:cNvPr id="192" name="Shape 192"/>
            <p:cNvCxnSpPr/>
            <p:nvPr/>
          </p:nvCxnSpPr>
          <p:spPr>
            <a:xfrm>
              <a:off y="3263" x="3263"/>
              <a:ext cy="574" cx="0"/>
            </a:xfrm>
            <a:prstGeom prst="straightConnector1">
              <a:avLst/>
            </a:prstGeom>
            <a:noFill/>
            <a:ln w="38150" cap="sq">
              <a:solidFill>
                <a:srgbClr val="FF0000"/>
              </a:solidFill>
              <a:prstDash val="solid"/>
              <a:miter/>
              <a:headEnd w="med" len="med" type="none"/>
              <a:tailEnd w="med" len="med" type="none"/>
            </a:ln>
          </p:spPr>
        </p:cxnSp>
      </p:grpSp>
      <p:grpSp>
        <p:nvGrpSpPr>
          <p:cNvPr id="193" name="Shape 193"/>
          <p:cNvGrpSpPr/>
          <p:nvPr/>
        </p:nvGrpSpPr>
        <p:grpSpPr>
          <a:xfrm>
            <a:off y="2362199" x="6781800"/>
            <a:ext cy="912812" cx="912812"/>
            <a:chOff y="1488" x="4272"/>
            <a:chExt cy="574" cx="574"/>
          </a:xfrm>
        </p:grpSpPr>
        <p:sp>
          <p:nvSpPr>
            <p:cNvPr id="194" name="Shape 194"/>
            <p:cNvSpPr/>
            <p:nvPr/>
          </p:nvSpPr>
          <p:spPr>
            <a:xfrm>
              <a:off y="1584" x="4368"/>
              <a:ext cy="382" cx="382"/>
            </a:xfrm>
            <a:custGeom>
              <a:pathLst>
                <a:path w="21600" extrusionOk="0" h="21600">
                  <a:moveTo>
                    <a:pt y="10800" x="0"/>
                  </a:moveTo>
                  <a:cubicBezTo>
                    <a:pt y="4835" x="0"/>
                    <a:pt y="0" x="4835"/>
                    <a:pt y="0" x="10800"/>
                  </a:cubicBezTo>
                  <a:cubicBezTo>
                    <a:pt y="0" x="16765"/>
                    <a:pt y="4835" x="21600"/>
                    <a:pt y="10800" x="21600"/>
                  </a:cubicBezTo>
                  <a:cubicBezTo>
                    <a:pt y="16765" x="21600"/>
                    <a:pt y="21600" x="16765"/>
                    <a:pt y="21600" x="10800"/>
                  </a:cubicBezTo>
                  <a:cubicBezTo>
                    <a:pt y="21600" x="4835"/>
                    <a:pt y="16765" x="0"/>
                    <a:pt y="10800" x="0"/>
                  </a:cubicBezTo>
                  <a:close/>
                  <a:moveTo>
                    <a:pt y="10800" x="5400"/>
                  </a:moveTo>
                  <a:cubicBezTo>
                    <a:pt y="13782" x="5400"/>
                    <a:pt y="16200" x="7818"/>
                    <a:pt y="16200" x="10800"/>
                  </a:cubicBezTo>
                  <a:cubicBezTo>
                    <a:pt y="16200" x="13782"/>
                    <a:pt y="13782" x="16200"/>
                    <a:pt y="10800" x="16200"/>
                  </a:cubicBezTo>
                  <a:cubicBezTo>
                    <a:pt y="7818" x="16200"/>
                    <a:pt y="5400" x="13782"/>
                    <a:pt y="5400" x="10800"/>
                  </a:cubicBezTo>
                  <a:cubicBezTo>
                    <a:pt y="5400" x="7818"/>
                    <a:pt y="7818" x="5400"/>
                    <a:pt y="10800" x="5400"/>
                  </a:cubicBezTo>
                  <a:close/>
                </a:path>
              </a:pathLst>
            </a:custGeom>
            <a:noFill/>
            <a:ln w="38150" cap="sq">
              <a:solidFill>
                <a:srgbClr val="FF0000"/>
              </a:solidFill>
              <a:prstDash val="solid"/>
              <a:miter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spcBef>
                  <a:spcPts val="0"/>
                </a:spcBef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95" name="Shape 195"/>
            <p:cNvCxnSpPr/>
            <p:nvPr/>
          </p:nvCxnSpPr>
          <p:spPr>
            <a:xfrm>
              <a:off y="1776" x="4272"/>
              <a:ext cy="0" cx="574"/>
            </a:xfrm>
            <a:prstGeom prst="straightConnector1">
              <a:avLst/>
            </a:prstGeom>
            <a:noFill/>
            <a:ln w="38150" cap="sq">
              <a:solidFill>
                <a:srgbClr val="FF0000"/>
              </a:solidFill>
              <a:prstDash val="solid"/>
              <a:miter/>
              <a:headEnd w="med" len="med" type="none"/>
              <a:tailEnd w="med" len="med" type="none"/>
            </a:ln>
          </p:spPr>
        </p:cxnSp>
        <p:cxnSp>
          <p:nvCxnSpPr>
            <p:cNvPr id="196" name="Shape 196"/>
            <p:cNvCxnSpPr/>
            <p:nvPr/>
          </p:nvCxnSpPr>
          <p:spPr>
            <a:xfrm>
              <a:off y="1488" x="4559"/>
              <a:ext cy="574" cx="0"/>
            </a:xfrm>
            <a:prstGeom prst="straightConnector1">
              <a:avLst/>
            </a:prstGeom>
            <a:noFill/>
            <a:ln w="38150" cap="sq">
              <a:solidFill>
                <a:srgbClr val="FF0000"/>
              </a:solidFill>
              <a:prstDash val="solid"/>
              <a:miter/>
              <a:headEnd w="med" len="med" type="none"/>
              <a:tailEnd w="med" len="med" type="none"/>
            </a:ln>
          </p:spPr>
        </p:cxnSp>
      </p:grp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y="685800" x="2133600"/>
            <a:ext cy="3657598" cx="6096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-181610" marL="27432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</a:pPr>
            <a:r>
              <a:t/>
            </a:r>
            <a:endParaRPr strike="noStrike" u="none" b="0" cap="none" baseline="0" sz="210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Shape 203"/>
          <p:cNvSpPr txBox="1"/>
          <p:nvPr>
            <p:ph type="title"/>
          </p:nvPr>
        </p:nvSpPr>
        <p:spPr>
          <a:xfrm>
            <a:off y="4876800" x="777239"/>
            <a:ext cy="914400" cx="7543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strike="noStrike" u="none" b="0" cap="none" baseline="0" sz="49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See Interactive Map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Elemental">
  <a:themeElements>
    <a:clrScheme name="Elemental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