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slides/slide37.xml" Type="http://schemas.openxmlformats.org/officeDocument/2006/relationships/slide" Id="rId42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6" name="Shape 2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4" name="Shape 2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4"/><Relationship Target="../media/image09.jp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4"/><Relationship Target="../media/image03.png" Type="http://schemas.openxmlformats.org/officeDocument/2006/relationships/image" Id="rId3"/><Relationship Target="../media/image14.png" Type="http://schemas.openxmlformats.org/officeDocument/2006/relationships/image" Id="rId6"/><Relationship Target="../media/image01.png" Type="http://schemas.openxmlformats.org/officeDocument/2006/relationships/image" Id="rId5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Leaders During WWII</a:t>
            </a:r>
          </a:p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Joseph Stalin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Takes power when previous Soviet leader, Lenin, dies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Becomes communist dictator with total control over the Soviet people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Becomes leader of the military, press and all businesses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Joseph Stalin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Starts as our enemy but ends up as our ally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Becomes our enemy again after WWII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While being our ally in WWII, he kills millions of his own people to keep total control in the Soviet Union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Invades many nations during and after WWII and divides the world during the cold war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Yalta Conference 1945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58525" x="457200"/>
            <a:ext cy="3984975" cx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0"/>
            <a:ext cy="5143499" cx="3840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0" x="3840500"/>
            <a:ext cy="5143500" cx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Benito Mussolini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Italy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1922-1945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Benito Mussolini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Led his Fascist Party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Fascists want total authoritarian control over their country to promote extreme nationalism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Nazi’s were one kind of fascists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Helps the Fascist Party take control over Italy adn the Catholic Church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Benito Mussolini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Former journalist and soldier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Attacked Ethiopia and took control over Northern Africa in WWII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Built friendship with Hitler but is really controlled by him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Dies by the hand of his own people after being discovered hiding as a soldier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His body is put on display in Milan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358274"/>
            <a:ext cy="5143500" cx="63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9550" x="457200"/>
            <a:ext cy="4724400" cx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Emperor Hirohito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Japan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1926-1989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Longest ruling Emperor in modern Japan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Dictators!</a:t>
            </a:r>
          </a:p>
        </p:txBody>
      </p:sp>
      <p:sp>
        <p:nvSpPr>
          <p:cNvPr id="37" name="Shape 37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Axis Powers Leaders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Emperor Hirohito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Seen as a living God by his people and the military encouraged this belief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Did not control the military but did lead the country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Educated in the west 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Was allowed to live and not be tried as a war criminal in exchange for Japan’s surrender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0500" x="2890837"/>
            <a:ext cy="4762500" cx="33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Hideki Tojo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Japan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General of Imperial Japanese Army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Prime Minister of Japan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1941-1945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Hideki Tojo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Directly responsible for Pearl Harbor attack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Responsible for many war atrocities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Arrested at the end of the war and attempts suicide while waiting for his trial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Found guilty of war crimes and hanged in 1948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sz="4100">
              <a:latin typeface="Georgia"/>
              <a:ea typeface="Georgia"/>
              <a:cs typeface="Georgia"/>
              <a:sym typeface="Georgia"/>
            </a:endParaRPr>
          </a:p>
          <a:p>
            <a:pPr algn="ctr">
              <a:spcBef>
                <a:spcPts val="0"/>
              </a:spcBef>
              <a:buNone/>
            </a:pPr>
            <a:r>
              <a:rPr lang="en"/>
              <a:t>Tripartite Pact (Berlin Pact)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Alliance between the Axis Powers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Included:</a:t>
            </a:r>
          </a:p>
          <a:p>
            <a:pPr rtl="0" lvl="1" indent="-4191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30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Germany		Bulgaria</a:t>
            </a:r>
          </a:p>
          <a:p>
            <a:pPr rtl="0" lvl="1" indent="-4191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30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Italy				Yugoslavia</a:t>
            </a:r>
          </a:p>
          <a:p>
            <a:pPr rtl="0" lvl="1" indent="-4191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30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Japan				Slovakia</a:t>
            </a:r>
          </a:p>
          <a:p>
            <a:pPr rtl="0" lvl="1" indent="-4191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30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Hungary</a:t>
            </a:r>
          </a:p>
          <a:p>
            <a:pPr rtl="0" lvl="1" indent="-4191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3000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Romania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Allies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41100" x="3408275"/>
            <a:ext cy="4000500" cx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-11"/>
            <a:ext cy="5143499" cx="367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9950" x="3745273"/>
            <a:ext cy="5143498" cx="539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lvl="0">
              <a:spcBef>
                <a:spcPts val="0"/>
              </a:spcBef>
              <a:buNone/>
            </a:pPr>
            <a:r>
              <a:rPr lang="en"/>
              <a:t>Winston Churchill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Great Britain (England, Ireland &amp; Scotland)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1900-1950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British Prime Minister during WWII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Winston Churchill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First to declare was against Hitler after the invasion of Poland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Tries to help France after Nazi invasion but retreats to England with his soldiers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Keeps the country together even after Hitler bombs London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Known for his intelligence gathering skills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2386012"/>
            <a:ext cy="5143499" cx="437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2891724" cx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0" x="2552700"/>
            <a:ext cy="2292700" cx="65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292700" x="5285550"/>
            <a:ext cy="2850799" cx="385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292700" x="0"/>
            <a:ext cy="2850799" cx="536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Franklin Delano Roosevelt (FDR)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US President 1932-1945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Only US president to serve more than two terms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Died in 1945 at the beginning of his fourth term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FDR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Helped America out of the Great Depression through his New Deal programs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Wanted to help his friends out in WWII so he signed the Lend-Lease Act</a:t>
            </a:r>
          </a:p>
          <a:p>
            <a:pPr rtl="0" lvl="1" indent="-381000" marL="91440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US gave our allies aid</a:t>
            </a:r>
          </a:p>
          <a:p>
            <a:pPr lvl="1" indent="-381000" marL="91440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Allies leased us land to put bases on in their countries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FDR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After two years of war in Europe, enters WWII when Pearl Harbor is attacked by Japan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Died before the end of the war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2434397"/>
            <a:ext cy="5143501" cx="4275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Harry  Truman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April 12, 1945-1952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Was Vice President when FDR died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Re-elected for second term in 1948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Is the President that drops the atomic bombs on Hiroshima and Nagasaki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Harry Truman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Ends racial segregation in the military at the end of WWII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Truman Doctorine:  we must give aid to countries so they don’t become communist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Helped America join NATO and actively contained communism in the U.S. and abroad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2507050"/>
            <a:ext cy="5143498" cx="412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General Eisenhower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Supreme Commander of Allied forces in Europe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Planned the D-Day invasion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First commander of NATO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U.S. President from 1953-1960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" x="152400"/>
            <a:ext cy="5819775" cx="89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y="120325" x="152400"/>
            <a:ext cy="1028700" cx="3505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/>
              <a:t>“We’re not just going to shoot the bastards, we’re going to cut out their living guts and use them to grease the treads of our tanks.”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General George Patton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Nicknamed “Old Blood and Guts”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Liberated Africa from Mussolini’s control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Helped win the war for the Allies in Europe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One of the most successful Genrals in American history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Died in 1945 in a minor car accident (some say he was assassinated)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Adolf Hitler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Leader of Germany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1932-1945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Appointed into postion of Chancellor by the Germany leader Hindenburg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When Hindenburg dies Hitler seizes power and becomes the Fuhrer, or leader, of Germany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1437" x="2905125"/>
            <a:ext cy="5000625" cx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General Douglas MacArthur</a:t>
            </a: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Commander of U.S. Army in Asia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Retook the Philipines from the Japanese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Officially accepted Japan’s surrender at the end of the war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Became involved in the Korean War eight years after WWII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Adolf Hitler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Becomes Chancellor in 1932 promising to build an Empire that will last a thousand years (aka. “Thousand Year Reich”)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Opponents either disappear to camps or are executed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Controls the press, the schools and the religion of the people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Leader of the Nazi party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Adolf Hitler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Quickly builds an army that will take over Europe peice by peice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Is said to have committed suicide at the end of WWII though no body was ever recovered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His country, Germany, gets split in half for the next forty years after his death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500" cx="914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1812" x="457199"/>
            <a:ext cy="4719874" cx="689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Joseph Stalin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Soviet Union (now known as Russia)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1924-1953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