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A86E8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youtube.com/v/EYp1JgwotXU" Type="http://schemas.openxmlformats.org/officeDocument/2006/relationships/hyperlink" TargetMode="External" Id="rId4"/><Relationship Target="../media/image02.jpg" Type="http://schemas.openxmlformats.org/officeDocument/2006/relationships/image" Id="rId5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youtube.com/v/u5RgrIhTZJA" Type="http://schemas.openxmlformats.org/officeDocument/2006/relationships/hyperlink" TargetMode="External" Id="rId4"/><Relationship Target="../media/image00.jpg" Type="http://schemas.openxmlformats.org/officeDocument/2006/relationships/image" Id="rId5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4"/><Relationship Target="../media/image01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Elections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</a:rPr>
              <a:t>How do they work?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498" cx="9144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1968 Democratic Convention Protest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>
            <a:hlinkClick r:id="rId4"/>
          </p:cNvPr>
          <p:cNvSpPr/>
          <p:nvPr/>
        </p:nvSpPr>
        <p:spPr>
          <a:xfrm>
            <a:off y="1063375" x="457200"/>
            <a:ext cy="4080124" cx="8229599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2008 Republican National Convention Protest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>
            <a:hlinkClick r:id="rId4"/>
          </p:cNvPr>
          <p:cNvSpPr/>
          <p:nvPr/>
        </p:nvSpPr>
        <p:spPr>
          <a:xfrm>
            <a:off y="1063375" x="457200"/>
            <a:ext cy="4031849" cx="836165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Presidential Debates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The candidate from each political party come together to discuss what they will do if they become President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Usually only Democratic &amp; Republican party candidates are allowed in the debates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Gives the voters a better idea of what each candidate is about so they can be more informed to make a decision on who to vote for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205975" x="457200"/>
            <a:ext cy="14120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 1st televised Presidential debate was between JDK &amp; Nixon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 Nixon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0"/>
            <a:ext cy="4080125" cx="914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Voting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Elections are held on the Tuesday after the first Monday in November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American citizens cast their ballots in polling stations with either paper or electronic ballots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Voters can also mail in their ballots in some states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Results from each state are posted on T.V. news shows as they come in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Voting Booths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77050" x="457200"/>
            <a:ext cy="3571875" cx="82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Electoral College Electors Vote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Electors in each state are chosen by political parties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The number of electors each state has is the number of representatives they have in the House of Representatives + how many Senators they have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Arizona has 11 House Reps &amp; 2 Senators so we have 13 electors in the Electoral College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-6" x="0"/>
            <a:ext cy="5658905" cx="973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Electoral College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So the states with the most people have more representatives and therefore more electoral votes.  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This means states like California and New York have a huge influence on how elections will turn out.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The next election for President &amp; VP will be in November 2016!!</a:t>
            </a:r>
          </a:p>
        </p:txBody>
      </p:sp>
      <p:sp>
        <p:nvSpPr>
          <p:cNvPr id="30" name="Shape 30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Elections for President &amp; Vice President happen every four years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Electoral College vs Popular Vote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Popular vote is how citizens vote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Electoral college votes can be different than the popular vote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This means someone can become President even though the majority of Americans did not vote for him/her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This happened in 1824 (Andrew Jackson), 1876 (Rutherford B Hayes), 1888 (Benjamin Harrison) &amp; 2000 (George W Bush)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Inauguration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The President is inaugurated, or introduced officially, on January 20th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He/she gives their inaugural speech stating what they plan to do as President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He/she takes an oath to fullfill the duties as President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500" cx="914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Inaugural Oath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sz="2400" lang="en">
                <a:solidFill>
                  <a:schemeClr val="dk1"/>
                </a:solidFill>
              </a:rPr>
              <a:t>“I do solemnly swear (or affirm) that I will faithfully execute the office of President of the United States, and will to the best of my ability, preserve, protect, and defend the Constitution of the United States.”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Who Can Run For President?</a:t>
            </a: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Must be at least 35 years old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Must be a native-born citizen of the U.S.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Must have lived in the U.S. for the past 14 years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Can be a man or woman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Can be any religion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Can be any sexual orientation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Once A Person Decides To Run For President They Must…...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Decide what political party they belong to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What platform, or issues,  they will focus on the most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Create campaign strategies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Fundraise to acquire funds for campaigning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85750" x="0"/>
            <a:ext cy="4572000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Political Campaigns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 political campaign is the process of a candidate conveying to the public what they are all about 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Candidate tries to convince voters why they should vote for him/her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Usually costs a lot of money to travel around the country, put commercials on tv, etc.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0" x="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500" cx="454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0" x="4544249"/>
            <a:ext cy="5143500" cx="459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lvl="0">
              <a:spcBef>
                <a:spcPts val="0"/>
              </a:spcBef>
              <a:buNone/>
            </a:pPr>
            <a:r>
              <a:rPr lang="en"/>
              <a:t>Primary Elections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Primary elections are the first step in which voters dwindle down the numerous amount of candidates into one candidate for each political party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Whoever wins the primaries gets to represent their political party in the final election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Political Party Conventions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Each political party has a convention which is a huge party 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The winner of the primary election is revealed and promoted as their party’s candidate for President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 chance for all party members to come together to discuss upcoming platform issues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